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</p:sldMasterIdLst>
  <p:notesMasterIdLst>
    <p:notesMasterId r:id="rId19"/>
  </p:notesMasterIdLst>
  <p:sldIdLst>
    <p:sldId id="2147478689" r:id="rId5"/>
    <p:sldId id="265" r:id="rId6"/>
    <p:sldId id="2147478709" r:id="rId7"/>
    <p:sldId id="2147478702" r:id="rId8"/>
    <p:sldId id="2147478703" r:id="rId9"/>
    <p:sldId id="2147478712" r:id="rId10"/>
    <p:sldId id="2147478710" r:id="rId11"/>
    <p:sldId id="2147478704" r:id="rId12"/>
    <p:sldId id="2147376591" r:id="rId13"/>
    <p:sldId id="2147376606" r:id="rId14"/>
    <p:sldId id="269" r:id="rId15"/>
    <p:sldId id="2147478706" r:id="rId16"/>
    <p:sldId id="2147376605" r:id="rId17"/>
    <p:sldId id="2147478713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316"/>
    <a:srgbClr val="0000FF"/>
    <a:srgbClr val="D9DADB"/>
    <a:srgbClr val="FAAB16"/>
    <a:srgbClr val="FFC000"/>
    <a:srgbClr val="7BA5C9"/>
    <a:srgbClr val="6AAC88"/>
    <a:srgbClr val="FF3300"/>
    <a:srgbClr val="E2F5E5"/>
    <a:srgbClr val="FFC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7AFAD2-F2E8-40F4-AD2F-5DA879E7E4EB}" v="30" dt="2025-10-13T06:30:42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6445" autoAdjust="0"/>
  </p:normalViewPr>
  <p:slideViewPr>
    <p:cSldViewPr snapToGrid="0">
      <p:cViewPr varScale="1">
        <p:scale>
          <a:sx n="59" d="100"/>
          <a:sy n="59" d="100"/>
        </p:scale>
        <p:origin x="848" y="52"/>
      </p:cViewPr>
      <p:guideLst>
        <p:guide orient="horz" pos="227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鄭 吉勝(cheng chisheng)/ADT/雲林・製１" userId="73d203c8-e53e-4288-9ebc-c7f5a4b99d62" providerId="ADAL" clId="{817AFAD2-F2E8-40F4-AD2F-5DA879E7E4EB}"/>
    <pc:docChg chg="undo custSel addSld delSld modSld sldOrd">
      <pc:chgData name="鄭 吉勝(cheng chisheng)/ADT/雲林・製１" userId="73d203c8-e53e-4288-9ebc-c7f5a4b99d62" providerId="ADAL" clId="{817AFAD2-F2E8-40F4-AD2F-5DA879E7E4EB}" dt="2025-10-17T01:13:24.397" v="2850" actId="6549"/>
      <pc:docMkLst>
        <pc:docMk/>
      </pc:docMkLst>
      <pc:sldChg chg="modSp mod ord">
        <pc:chgData name="鄭 吉勝(cheng chisheng)/ADT/雲林・製１" userId="73d203c8-e53e-4288-9ebc-c7f5a4b99d62" providerId="ADAL" clId="{817AFAD2-F2E8-40F4-AD2F-5DA879E7E4EB}" dt="2025-10-13T06:22:47.285" v="2347"/>
        <pc:sldMkLst>
          <pc:docMk/>
          <pc:sldMk cId="2200613207" sldId="265"/>
        </pc:sldMkLst>
        <pc:spChg chg="mod">
          <ac:chgData name="鄭 吉勝(cheng chisheng)/ADT/雲林・製１" userId="73d203c8-e53e-4288-9ebc-c7f5a4b99d62" providerId="ADAL" clId="{817AFAD2-F2E8-40F4-AD2F-5DA879E7E4EB}" dt="2025-10-09T00:12:51.199" v="11" actId="20577"/>
          <ac:spMkLst>
            <pc:docMk/>
            <pc:sldMk cId="2200613207" sldId="265"/>
            <ac:spMk id="2" creationId="{7E7FF622-1AC1-2F3C-5A81-FF540C1889A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10:21.829" v="2308" actId="20577"/>
          <ac:spMkLst>
            <pc:docMk/>
            <pc:sldMk cId="2200613207" sldId="265"/>
            <ac:spMk id="7" creationId="{E9AB6CA6-2289-37CC-99B7-2B6AF791D537}"/>
          </ac:spMkLst>
        </pc:spChg>
      </pc:sldChg>
      <pc:sldChg chg="modSp mod">
        <pc:chgData name="鄭 吉勝(cheng chisheng)/ADT/雲林・製１" userId="73d203c8-e53e-4288-9ebc-c7f5a4b99d62" providerId="ADAL" clId="{817AFAD2-F2E8-40F4-AD2F-5DA879E7E4EB}" dt="2025-10-13T06:23:44.139" v="2369" actId="20577"/>
        <pc:sldMkLst>
          <pc:docMk/>
          <pc:sldMk cId="1144982304" sldId="269"/>
        </pc:sldMkLst>
        <pc:spChg chg="mod">
          <ac:chgData name="鄭 吉勝(cheng chisheng)/ADT/雲林・製１" userId="73d203c8-e53e-4288-9ebc-c7f5a4b99d62" providerId="ADAL" clId="{817AFAD2-F2E8-40F4-AD2F-5DA879E7E4EB}" dt="2025-10-13T06:23:44.139" v="2369" actId="20577"/>
          <ac:spMkLst>
            <pc:docMk/>
            <pc:sldMk cId="1144982304" sldId="269"/>
            <ac:spMk id="3" creationId="{BA23C827-3120-30E1-CCB2-FEC0F121A087}"/>
          </ac:spMkLst>
        </pc:spChg>
      </pc:sldChg>
      <pc:sldChg chg="add del">
        <pc:chgData name="鄭 吉勝(cheng chisheng)/ADT/雲林・製１" userId="73d203c8-e53e-4288-9ebc-c7f5a4b99d62" providerId="ADAL" clId="{817AFAD2-F2E8-40F4-AD2F-5DA879E7E4EB}" dt="2025-10-13T02:01:21.432" v="771" actId="47"/>
        <pc:sldMkLst>
          <pc:docMk/>
          <pc:sldMk cId="2727373365" sldId="6660"/>
        </pc:sldMkLst>
      </pc:sldChg>
      <pc:sldChg chg="delSp modSp add del mod">
        <pc:chgData name="鄭 吉勝(cheng chisheng)/ADT/雲林・製１" userId="73d203c8-e53e-4288-9ebc-c7f5a4b99d62" providerId="ADAL" clId="{817AFAD2-F2E8-40F4-AD2F-5DA879E7E4EB}" dt="2025-10-13T01:56:09.667" v="740" actId="47"/>
        <pc:sldMkLst>
          <pc:docMk/>
          <pc:sldMk cId="1135299808" sldId="6687"/>
        </pc:sldMkLst>
        <pc:graphicFrameChg chg="del mod modGraphic">
          <ac:chgData name="鄭 吉勝(cheng chisheng)/ADT/雲林・製１" userId="73d203c8-e53e-4288-9ebc-c7f5a4b99d62" providerId="ADAL" clId="{817AFAD2-F2E8-40F4-AD2F-5DA879E7E4EB}" dt="2025-10-13T01:56:06.755" v="739" actId="478"/>
          <ac:graphicFrameMkLst>
            <pc:docMk/>
            <pc:sldMk cId="1135299808" sldId="6687"/>
            <ac:graphicFrameMk id="3" creationId="{580E4482-C8F2-B396-964E-FBEBEDAEC70A}"/>
          </ac:graphicFrameMkLst>
        </pc:graphicFrameChg>
      </pc:sldChg>
      <pc:sldChg chg="modSp add mod">
        <pc:chgData name="鄭 吉勝(cheng chisheng)/ADT/雲林・製１" userId="73d203c8-e53e-4288-9ebc-c7f5a4b99d62" providerId="ADAL" clId="{817AFAD2-F2E8-40F4-AD2F-5DA879E7E4EB}" dt="2025-10-13T06:23:34.400" v="2365" actId="20577"/>
        <pc:sldMkLst>
          <pc:docMk/>
          <pc:sldMk cId="2203270456" sldId="2147376591"/>
        </pc:sldMkLst>
        <pc:spChg chg="mod">
          <ac:chgData name="鄭 吉勝(cheng chisheng)/ADT/雲林・製１" userId="73d203c8-e53e-4288-9ebc-c7f5a4b99d62" providerId="ADAL" clId="{817AFAD2-F2E8-40F4-AD2F-5DA879E7E4EB}" dt="2025-10-13T06:23:34.400" v="2365" actId="20577"/>
          <ac:spMkLst>
            <pc:docMk/>
            <pc:sldMk cId="2203270456" sldId="2147376591"/>
            <ac:spMk id="2" creationId="{4E0ADA79-65D1-9B49-6E05-1868FCB915E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02:27.839" v="2242" actId="14100"/>
          <ac:spMkLst>
            <pc:docMk/>
            <pc:sldMk cId="2203270456" sldId="2147376591"/>
            <ac:spMk id="22" creationId="{F9106A65-EDA9-4EBB-F067-07E508FC816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03:27.623" v="2244" actId="1076"/>
          <ac:spMkLst>
            <pc:docMk/>
            <pc:sldMk cId="2203270456" sldId="2147376591"/>
            <ac:spMk id="23" creationId="{74BD421A-4B3F-824D-C853-0D9A87CFD82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03:31.573" v="2245" actId="1076"/>
          <ac:spMkLst>
            <pc:docMk/>
            <pc:sldMk cId="2203270456" sldId="2147376591"/>
            <ac:spMk id="24" creationId="{BC1CA3C2-8A06-ADA5-E396-A8CB252A7702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04:10.943" v="2253" actId="1036"/>
          <ac:spMkLst>
            <pc:docMk/>
            <pc:sldMk cId="2203270456" sldId="2147376591"/>
            <ac:spMk id="26" creationId="{0999124E-1F8A-BD27-ACD0-DBB1460BEEB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03:10.348" v="2243" actId="14100"/>
          <ac:spMkLst>
            <pc:docMk/>
            <pc:sldMk cId="2203270456" sldId="2147376591"/>
            <ac:spMk id="32" creationId="{FCF1ECC6-C509-8267-0E2A-7F42AD67474D}"/>
          </ac:spMkLst>
        </pc:spChg>
        <pc:grpChg chg="mod">
          <ac:chgData name="鄭 吉勝(cheng chisheng)/ADT/雲林・製１" userId="73d203c8-e53e-4288-9ebc-c7f5a4b99d62" providerId="ADAL" clId="{817AFAD2-F2E8-40F4-AD2F-5DA879E7E4EB}" dt="2025-10-13T06:03:10.348" v="2243" actId="14100"/>
          <ac:grpSpMkLst>
            <pc:docMk/>
            <pc:sldMk cId="2203270456" sldId="2147376591"/>
            <ac:grpSpMk id="3" creationId="{070D1266-58BD-EC67-A48E-73F7C0543BC1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6:03:10.348" v="2243" actId="14100"/>
          <ac:grpSpMkLst>
            <pc:docMk/>
            <pc:sldMk cId="2203270456" sldId="2147376591"/>
            <ac:grpSpMk id="12" creationId="{6C518D34-AC2B-8E21-2BFC-6594E890DC9A}"/>
          </ac:grpSpMkLst>
        </pc:grpChg>
        <pc:graphicFrameChg chg="mod modGraphic">
          <ac:chgData name="鄭 吉勝(cheng chisheng)/ADT/雲林・製１" userId="73d203c8-e53e-4288-9ebc-c7f5a4b99d62" providerId="ADAL" clId="{817AFAD2-F2E8-40F4-AD2F-5DA879E7E4EB}" dt="2025-10-13T06:02:27.839" v="2242" actId="14100"/>
          <ac:graphicFrameMkLst>
            <pc:docMk/>
            <pc:sldMk cId="2203270456" sldId="2147376591"/>
            <ac:graphicFrameMk id="27" creationId="{02032A7F-EE7C-53A1-7806-92494D50FD8C}"/>
          </ac:graphicFrameMkLst>
        </pc:graphicFrameChg>
        <pc:picChg chg="mod">
          <ac:chgData name="鄭 吉勝(cheng chisheng)/ADT/雲林・製１" userId="73d203c8-e53e-4288-9ebc-c7f5a4b99d62" providerId="ADAL" clId="{817AFAD2-F2E8-40F4-AD2F-5DA879E7E4EB}" dt="2025-10-13T06:04:06" v="2249" actId="14100"/>
          <ac:picMkLst>
            <pc:docMk/>
            <pc:sldMk cId="2203270456" sldId="2147376591"/>
            <ac:picMk id="5" creationId="{008888D1-76DB-4A6A-9683-FF585D019867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02:27.839" v="2242" actId="14100"/>
          <ac:picMkLst>
            <pc:docMk/>
            <pc:sldMk cId="2203270456" sldId="2147376591"/>
            <ac:picMk id="29" creationId="{245DF84E-AE1C-DB7F-35E7-4E6CFB9026D8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02:27.839" v="2242" actId="14100"/>
          <ac:picMkLst>
            <pc:docMk/>
            <pc:sldMk cId="2203270456" sldId="2147376591"/>
            <ac:picMk id="30" creationId="{74C5FD15-48F2-4011-381A-26189016EBEA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02:27.839" v="2242" actId="14100"/>
          <ac:picMkLst>
            <pc:docMk/>
            <pc:sldMk cId="2203270456" sldId="2147376591"/>
            <ac:picMk id="31" creationId="{B6563BFE-C002-A235-9419-DA4D5828404E}"/>
          </ac:picMkLst>
        </pc:picChg>
        <pc:cxnChg chg="mod">
          <ac:chgData name="鄭 吉勝(cheng chisheng)/ADT/雲林・製１" userId="73d203c8-e53e-4288-9ebc-c7f5a4b99d62" providerId="ADAL" clId="{817AFAD2-F2E8-40F4-AD2F-5DA879E7E4EB}" dt="2025-10-13T06:03:10.348" v="2243" actId="14100"/>
          <ac:cxnSpMkLst>
            <pc:docMk/>
            <pc:sldMk cId="2203270456" sldId="2147376591"/>
            <ac:cxnSpMk id="28" creationId="{A8362A52-ECF5-10AE-A850-1E68ADC1394F}"/>
          </ac:cxnSpMkLst>
        </pc:cxnChg>
      </pc:sldChg>
      <pc:sldChg chg="modSp add del mod">
        <pc:chgData name="鄭 吉勝(cheng chisheng)/ADT/雲林・製１" userId="73d203c8-e53e-4288-9ebc-c7f5a4b99d62" providerId="ADAL" clId="{817AFAD2-F2E8-40F4-AD2F-5DA879E7E4EB}" dt="2025-10-13T06:14:17.403" v="2332" actId="47"/>
        <pc:sldMkLst>
          <pc:docMk/>
          <pc:sldMk cId="2210037044" sldId="2147376594"/>
        </pc:sldMkLst>
        <pc:spChg chg="mod">
          <ac:chgData name="鄭 吉勝(cheng chisheng)/ADT/雲林・製１" userId="73d203c8-e53e-4288-9ebc-c7f5a4b99d62" providerId="ADAL" clId="{817AFAD2-F2E8-40F4-AD2F-5DA879E7E4EB}" dt="2025-10-13T06:12:54.646" v="2311"/>
          <ac:spMkLst>
            <pc:docMk/>
            <pc:sldMk cId="2210037044" sldId="2147376594"/>
            <ac:spMk id="2" creationId="{A1B74F0C-8A8C-F67D-0713-D52B94FD7F07}"/>
          </ac:spMkLst>
        </pc:spChg>
      </pc:sldChg>
      <pc:sldChg chg="delSp modSp add mod">
        <pc:chgData name="鄭 吉勝(cheng chisheng)/ADT/雲林・製１" userId="73d203c8-e53e-4288-9ebc-c7f5a4b99d62" providerId="ADAL" clId="{817AFAD2-F2E8-40F4-AD2F-5DA879E7E4EB}" dt="2025-10-13T06:34:06.741" v="2639" actId="20577"/>
        <pc:sldMkLst>
          <pc:docMk/>
          <pc:sldMk cId="1318470847" sldId="2147376605"/>
        </pc:sldMkLst>
        <pc:spChg chg="mod">
          <ac:chgData name="鄭 吉勝(cheng chisheng)/ADT/雲林・製１" userId="73d203c8-e53e-4288-9ebc-c7f5a4b99d62" providerId="ADAL" clId="{817AFAD2-F2E8-40F4-AD2F-5DA879E7E4EB}" dt="2025-10-13T06:28:04.320" v="2380"/>
          <ac:spMkLst>
            <pc:docMk/>
            <pc:sldMk cId="1318470847" sldId="2147376605"/>
            <ac:spMk id="2" creationId="{21C014FF-0F70-C40F-F980-75AFC27C0F7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34:06.741" v="2639" actId="20577"/>
          <ac:spMkLst>
            <pc:docMk/>
            <pc:sldMk cId="1318470847" sldId="2147376605"/>
            <ac:spMk id="5" creationId="{78AD968E-A2C6-341A-2715-35ED61952CB2}"/>
          </ac:spMkLst>
        </pc:spChg>
        <pc:picChg chg="del">
          <ac:chgData name="鄭 吉勝(cheng chisheng)/ADT/雲林・製１" userId="73d203c8-e53e-4288-9ebc-c7f5a4b99d62" providerId="ADAL" clId="{817AFAD2-F2E8-40F4-AD2F-5DA879E7E4EB}" dt="2025-10-13T06:30:42.532" v="2480" actId="478"/>
          <ac:picMkLst>
            <pc:docMk/>
            <pc:sldMk cId="1318470847" sldId="2147376605"/>
            <ac:picMk id="4" creationId="{033D0737-2199-07C9-09A1-488FDC572B71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30:48.390" v="2481" actId="1076"/>
          <ac:picMkLst>
            <pc:docMk/>
            <pc:sldMk cId="1318470847" sldId="2147376605"/>
            <ac:picMk id="6" creationId="{1B497D15-F0F9-321D-EB62-C90EA4D986BC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30:51.387" v="2482" actId="1076"/>
          <ac:picMkLst>
            <pc:docMk/>
            <pc:sldMk cId="1318470847" sldId="2147376605"/>
            <ac:picMk id="7" creationId="{C7970D00-2B08-9B4A-DCB9-69B9D1307EA4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6:30:59.179" v="2488" actId="1036"/>
          <ac:picMkLst>
            <pc:docMk/>
            <pc:sldMk cId="1318470847" sldId="2147376605"/>
            <ac:picMk id="12" creationId="{00625735-6A94-E2F1-F61B-3E64CDF5A1DC}"/>
          </ac:picMkLst>
        </pc:picChg>
      </pc:sldChg>
      <pc:sldChg chg="modSp add mod">
        <pc:chgData name="鄭 吉勝(cheng chisheng)/ADT/雲林・製１" userId="73d203c8-e53e-4288-9ebc-c7f5a4b99d62" providerId="ADAL" clId="{817AFAD2-F2E8-40F4-AD2F-5DA879E7E4EB}" dt="2025-10-13T06:23:39.405" v="2367" actId="20577"/>
        <pc:sldMkLst>
          <pc:docMk/>
          <pc:sldMk cId="960743863" sldId="2147376606"/>
        </pc:sldMkLst>
        <pc:spChg chg="mod">
          <ac:chgData name="鄭 吉勝(cheng chisheng)/ADT/雲林・製１" userId="73d203c8-e53e-4288-9ebc-c7f5a4b99d62" providerId="ADAL" clId="{817AFAD2-F2E8-40F4-AD2F-5DA879E7E4EB}" dt="2025-10-13T06:23:39.405" v="2367" actId="20577"/>
          <ac:spMkLst>
            <pc:docMk/>
            <pc:sldMk cId="960743863" sldId="2147376606"/>
            <ac:spMk id="2" creationId="{8179D271-5D8E-6FCD-65CA-374CB9F9F6E3}"/>
          </ac:spMkLst>
        </pc:spChg>
      </pc:sldChg>
      <pc:sldChg chg="delSp ord">
        <pc:chgData name="鄭 吉勝(cheng chisheng)/ADT/雲林・製１" userId="73d203c8-e53e-4288-9ebc-c7f5a4b99d62" providerId="ADAL" clId="{817AFAD2-F2E8-40F4-AD2F-5DA879E7E4EB}" dt="2025-10-13T06:22:49.211" v="2349"/>
        <pc:sldMkLst>
          <pc:docMk/>
          <pc:sldMk cId="2027270527" sldId="2147478689"/>
        </pc:sldMkLst>
        <pc:spChg chg="del">
          <ac:chgData name="鄭 吉勝(cheng chisheng)/ADT/雲林・製１" userId="73d203c8-e53e-4288-9ebc-c7f5a4b99d62" providerId="ADAL" clId="{817AFAD2-F2E8-40F4-AD2F-5DA879E7E4EB}" dt="2025-10-09T00:10:28.583" v="0" actId="478"/>
          <ac:spMkLst>
            <pc:docMk/>
            <pc:sldMk cId="2027270527" sldId="2147478689"/>
            <ac:spMk id="3" creationId="{00FCBDFB-7860-DCDC-243C-378E2090E1E5}"/>
          </ac:spMkLst>
        </pc:spChg>
      </pc:sldChg>
      <pc:sldChg chg="del">
        <pc:chgData name="鄭 吉勝(cheng chisheng)/ADT/雲林・製１" userId="73d203c8-e53e-4288-9ebc-c7f5a4b99d62" providerId="ADAL" clId="{817AFAD2-F2E8-40F4-AD2F-5DA879E7E4EB}" dt="2025-10-13T06:34:27.703" v="2640" actId="47"/>
        <pc:sldMkLst>
          <pc:docMk/>
          <pc:sldMk cId="881026648" sldId="2147478690"/>
        </pc:sldMkLst>
      </pc:sldChg>
      <pc:sldChg chg="addSp delSp modSp mod">
        <pc:chgData name="鄭 吉勝(cheng chisheng)/ADT/雲林・製１" userId="73d203c8-e53e-4288-9ebc-c7f5a4b99d62" providerId="ADAL" clId="{817AFAD2-F2E8-40F4-AD2F-5DA879E7E4EB}" dt="2025-10-13T06:23:03.017" v="2353" actId="20577"/>
        <pc:sldMkLst>
          <pc:docMk/>
          <pc:sldMk cId="1976160441" sldId="2147478702"/>
        </pc:sldMkLst>
        <pc:spChg chg="mod">
          <ac:chgData name="鄭 吉勝(cheng chisheng)/ADT/雲林・製１" userId="73d203c8-e53e-4288-9ebc-c7f5a4b99d62" providerId="ADAL" clId="{817AFAD2-F2E8-40F4-AD2F-5DA879E7E4EB}" dt="2025-10-13T06:23:03.017" v="2353" actId="20577"/>
          <ac:spMkLst>
            <pc:docMk/>
            <pc:sldMk cId="1976160441" sldId="2147478702"/>
            <ac:spMk id="2" creationId="{D70E3C67-9A01-7F6F-F6D2-D9BBF4AC69C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50.190" v="557" actId="1036"/>
          <ac:spMkLst>
            <pc:docMk/>
            <pc:sldMk cId="1976160441" sldId="2147478702"/>
            <ac:spMk id="6" creationId="{41970B7A-AAE7-01B5-555A-6BF1287E57A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50.190" v="557" actId="1036"/>
          <ac:spMkLst>
            <pc:docMk/>
            <pc:sldMk cId="1976160441" sldId="2147478702"/>
            <ac:spMk id="12" creationId="{88617ECC-279A-0F86-FE67-DCDE778A43D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13" creationId="{FD357AA3-CF7B-D111-401C-03E1D32FD4B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15" creationId="{AA7828D4-F5E0-258A-1CCC-2F773F8EC70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16" creationId="{823BBE0C-88C5-050A-EDD3-858E0CCEB24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19" creationId="{5D5A246A-7597-DDDC-D728-6C3FE5CB78A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24" creationId="{3EA8C3F7-EBAA-992C-C134-0A3ECD10948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28" creationId="{F6A9D4AD-B4C2-4078-6562-A6C837938CAA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29" creationId="{201186BB-4202-9BA5-2EDC-2C606F86B4D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30" creationId="{DC17EE5E-B3A8-91A7-C92F-59D370D527F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39" creationId="{182EE98B-EC71-AE25-87E7-1B57BBFF713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3" creationId="{6137DD3F-2766-AC81-C0B7-48F175A73EC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4" creationId="{2920D359-F4A9-5757-DE14-6E5174E3396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5" creationId="{CDF666CE-3200-A91E-6967-E00A0E96580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6" creationId="{D317477D-DE78-50AF-F8BB-7EBA5F3B865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7" creationId="{D6EE475F-1E7F-C812-C41C-B2D55DF31D5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38.006" v="504" actId="6549"/>
          <ac:spMkLst>
            <pc:docMk/>
            <pc:sldMk cId="1976160441" sldId="2147478702"/>
            <ac:spMk id="68" creationId="{176F7109-2E64-C4FB-02AF-9F12003E683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69" creationId="{7C6037B0-B8C8-DD3F-2BA8-80481C35928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0" creationId="{46C28FD8-D9C4-E689-5F74-FB3852BA205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1" creationId="{96C86FA8-D8EE-AB2A-15B6-F006DEF9B75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2" creationId="{B338CE3C-74AE-4AF2-DBB9-075116FC69C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3" creationId="{A1A643F0-C0FF-0E36-28B6-10CB7016764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4" creationId="{68CECA76-F1A6-5AA6-95FE-E7D7623D2ED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5" creationId="{949DBD4F-851F-830A-31CC-CAB6AD51B47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6" creationId="{93CE5AE3-35BE-BFC6-ADC8-7FA8995FB46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2:26.011" v="503" actId="255"/>
          <ac:spMkLst>
            <pc:docMk/>
            <pc:sldMk cId="1976160441" sldId="2147478702"/>
            <ac:spMk id="77" creationId="{778A734C-C823-F4F7-A60A-F2FA5EE3D79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41.992" v="544" actId="1036"/>
          <ac:spMkLst>
            <pc:docMk/>
            <pc:sldMk cId="1976160441" sldId="2147478702"/>
            <ac:spMk id="79" creationId="{B9E03A1E-DFE3-4701-E469-42E8B93C38E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1" creationId="{03B476A8-86E7-AD1C-1FF5-730D671F41E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2" creationId="{9130EA5D-3313-532C-D63A-74DA25D525E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3" creationId="{E59FE2C8-1990-4174-0382-4A1CF82B9C1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4" creationId="{D2578617-7985-1E4F-0DAC-F83D4A75DCC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5" creationId="{9AFCF0FB-5345-F6E7-A303-3E35525C36A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6" creationId="{587AE623-1405-5648-BC74-E034DFB7EE0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7" creationId="{A43CDD90-1C2A-4754-6DDC-BD3CF4F53B9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4:02.292" v="558" actId="20577"/>
          <ac:spMkLst>
            <pc:docMk/>
            <pc:sldMk cId="1976160441" sldId="2147478702"/>
            <ac:spMk id="88" creationId="{E99B765A-7ACB-FC99-E775-FDB484AF558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13:22.163" v="529" actId="255"/>
          <ac:spMkLst>
            <pc:docMk/>
            <pc:sldMk cId="1976160441" sldId="2147478702"/>
            <ac:spMk id="89" creationId="{6A36735D-8FE9-7095-5704-74DC4732E6D8}"/>
          </ac:spMkLst>
        </pc:spChg>
        <pc:grpChg chg="mod">
          <ac:chgData name="鄭 吉勝(cheng chisheng)/ADT/雲林・製１" userId="73d203c8-e53e-4288-9ebc-c7f5a4b99d62" providerId="ADAL" clId="{817AFAD2-F2E8-40F4-AD2F-5DA879E7E4EB}" dt="2025-10-13T01:13:50.190" v="557" actId="1036"/>
          <ac:grpSpMkLst>
            <pc:docMk/>
            <pc:sldMk cId="1976160441" sldId="2147478702"/>
            <ac:grpSpMk id="14" creationId="{FC518641-9276-2422-9C0A-A77AEC479A62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1:24:51.817" v="559" actId="478"/>
          <ac:grpSpMkLst>
            <pc:docMk/>
            <pc:sldMk cId="1976160441" sldId="2147478702"/>
            <ac:grpSpMk id="42" creationId="{53F72EB5-FD43-5749-4DBC-68C1DF18F346}"/>
          </ac:grpSpMkLst>
        </pc:grpChg>
        <pc:picChg chg="add mod modCrop">
          <ac:chgData name="鄭 吉勝(cheng chisheng)/ADT/雲林・製１" userId="73d203c8-e53e-4288-9ebc-c7f5a4b99d62" providerId="ADAL" clId="{817AFAD2-F2E8-40F4-AD2F-5DA879E7E4EB}" dt="2025-10-13T01:26:32.375" v="579" actId="14100"/>
          <ac:picMkLst>
            <pc:docMk/>
            <pc:sldMk cId="1976160441" sldId="2147478702"/>
            <ac:picMk id="3" creationId="{005BB591-9859-3ACA-F1CF-D7E42AA0FCC7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4" creationId="{A5B7C323-0F0C-71DE-9BD3-B2F816AF973D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1:26:25.349" v="576" actId="1076"/>
          <ac:picMkLst>
            <pc:docMk/>
            <pc:sldMk cId="1976160441" sldId="2147478702"/>
            <ac:picMk id="5" creationId="{88768E23-A299-6EE7-5B97-650FE80186A6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50.190" v="557" actId="1036"/>
          <ac:picMkLst>
            <pc:docMk/>
            <pc:sldMk cId="1976160441" sldId="2147478702"/>
            <ac:picMk id="7" creationId="{07FAC868-2463-CF1B-CE77-76AF530556EC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8" creationId="{48D1FE84-6445-807F-5519-1D7176231486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9" creationId="{3AB0F728-CEF1-61D2-33AD-DE1465CFAE4A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50.190" v="557" actId="1036"/>
          <ac:picMkLst>
            <pc:docMk/>
            <pc:sldMk cId="1976160441" sldId="2147478702"/>
            <ac:picMk id="10" creationId="{5D47A4EA-0B34-1E9A-3C1E-20A0122DD492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17" creationId="{FA5A07C0-DA49-68E2-6505-8ADCD4ED502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18" creationId="{6CA5C629-65B9-03FE-03E1-AF8BB094734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20" creationId="{3EF22E27-726B-FC06-4A03-8FDBE446533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21" creationId="{6666E594-BB4D-75B8-B0FA-C6796E625386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26" creationId="{68CEEFDD-9DC5-FF63-B036-61FE2B52A6F1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2:15.678" v="502" actId="1036"/>
          <ac:picMkLst>
            <pc:docMk/>
            <pc:sldMk cId="1976160441" sldId="2147478702"/>
            <ac:picMk id="49" creationId="{3E3FE01D-458C-FBCD-1D10-FCBD130C5611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08.793" v="528" actId="1036"/>
          <ac:picMkLst>
            <pc:docMk/>
            <pc:sldMk cId="1976160441" sldId="2147478702"/>
            <ac:picMk id="57" creationId="{B67B9E7B-3ECD-232A-26E7-EA4C52DB0703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08.793" v="528" actId="1036"/>
          <ac:picMkLst>
            <pc:docMk/>
            <pc:sldMk cId="1976160441" sldId="2147478702"/>
            <ac:picMk id="58" creationId="{F010CE38-F60C-BE37-1AF8-C9D3812936F8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08.793" v="528" actId="1036"/>
          <ac:picMkLst>
            <pc:docMk/>
            <pc:sldMk cId="1976160441" sldId="2147478702"/>
            <ac:picMk id="59" creationId="{CB7BF683-FBAF-BDDF-F608-4165A29EFE39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08.793" v="528" actId="1036"/>
          <ac:picMkLst>
            <pc:docMk/>
            <pc:sldMk cId="1976160441" sldId="2147478702"/>
            <ac:picMk id="60" creationId="{854DF712-78B1-9426-4A7A-066B09B77189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13:08.793" v="528" actId="1036"/>
          <ac:picMkLst>
            <pc:docMk/>
            <pc:sldMk cId="1976160441" sldId="2147478702"/>
            <ac:picMk id="61" creationId="{5B2832D0-E8E0-94E0-17FF-1358A00F9A01}"/>
          </ac:picMkLst>
        </pc:picChg>
      </pc:sldChg>
      <pc:sldChg chg="addSp delSp modSp mod">
        <pc:chgData name="鄭 吉勝(cheng chisheng)/ADT/雲林・製１" userId="73d203c8-e53e-4288-9ebc-c7f5a4b99d62" providerId="ADAL" clId="{817AFAD2-F2E8-40F4-AD2F-5DA879E7E4EB}" dt="2025-10-13T06:23:10.939" v="2355" actId="20577"/>
        <pc:sldMkLst>
          <pc:docMk/>
          <pc:sldMk cId="4000945189" sldId="2147478703"/>
        </pc:sldMkLst>
        <pc:spChg chg="mod">
          <ac:chgData name="鄭 吉勝(cheng chisheng)/ADT/雲林・製１" userId="73d203c8-e53e-4288-9ebc-c7f5a4b99d62" providerId="ADAL" clId="{817AFAD2-F2E8-40F4-AD2F-5DA879E7E4EB}" dt="2025-10-13T06:23:10.939" v="2355" actId="20577"/>
          <ac:spMkLst>
            <pc:docMk/>
            <pc:sldMk cId="4000945189" sldId="2147478703"/>
            <ac:spMk id="2" creationId="{5BBB4AE2-C6EB-BE51-9534-30330AE67D3B}"/>
          </ac:spMkLst>
        </pc:spChg>
        <pc:spChg chg="add mod ord">
          <ac:chgData name="鄭 吉勝(cheng chisheng)/ADT/雲林・製１" userId="73d203c8-e53e-4288-9ebc-c7f5a4b99d62" providerId="ADAL" clId="{817AFAD2-F2E8-40F4-AD2F-5DA879E7E4EB}" dt="2025-10-13T05:26:26.427" v="1643" actId="1036"/>
          <ac:spMkLst>
            <pc:docMk/>
            <pc:sldMk cId="4000945189" sldId="2147478703"/>
            <ac:spMk id="3" creationId="{511556CC-6E52-E7CD-D960-C9FBDE8EDF12}"/>
          </ac:spMkLst>
        </pc:spChg>
        <pc:spChg chg="add del">
          <ac:chgData name="鄭 吉勝(cheng chisheng)/ADT/雲林・製１" userId="73d203c8-e53e-4288-9ebc-c7f5a4b99d62" providerId="ADAL" clId="{817AFAD2-F2E8-40F4-AD2F-5DA879E7E4EB}" dt="2025-10-13T01:43:53.940" v="675" actId="478"/>
          <ac:spMkLst>
            <pc:docMk/>
            <pc:sldMk cId="4000945189" sldId="2147478703"/>
            <ac:spMk id="4" creationId="{4315515A-5E0F-C124-0450-406D4BC4B093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5:26:01.930" v="1627" actId="1036"/>
          <ac:spMkLst>
            <pc:docMk/>
            <pc:sldMk cId="4000945189" sldId="2147478703"/>
            <ac:spMk id="4" creationId="{561CA539-4FB7-5D69-8B25-9035693CFB13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7:08.269" v="1086" actId="478"/>
          <ac:spMkLst>
            <pc:docMk/>
            <pc:sldMk cId="4000945189" sldId="2147478703"/>
            <ac:spMk id="8" creationId="{DC502DB9-EAA9-BADC-BD98-DFD023246338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9:14.069" v="1125" actId="478"/>
          <ac:spMkLst>
            <pc:docMk/>
            <pc:sldMk cId="4000945189" sldId="2147478703"/>
            <ac:spMk id="36" creationId="{67170CA3-D165-2362-8647-C04631E8E8BE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7:08.269" v="1086" actId="478"/>
          <ac:spMkLst>
            <pc:docMk/>
            <pc:sldMk cId="4000945189" sldId="2147478703"/>
            <ac:spMk id="37" creationId="{F16AC64A-0843-ADA6-F7BC-4455839F2C0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38" creationId="{65D061C1-C97A-89CD-CE0C-20CBE4669A2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39" creationId="{F1C59CC7-A4CA-C2B2-711B-D0E5E60D356A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40" creationId="{E6079DB6-FCB2-B3EA-7700-10852904D65A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41" creationId="{187EC858-55B9-AADE-416C-A2821B3A7AD7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42" creationId="{15D8C97F-6EC0-0EF2-7E0D-2C8FA8BD3BB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43" creationId="{BEEF714B-97DB-8CDC-AFF0-7A59FBC4577D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7:08.269" v="1086" actId="478"/>
          <ac:spMkLst>
            <pc:docMk/>
            <pc:sldMk cId="4000945189" sldId="2147478703"/>
            <ac:spMk id="46" creationId="{57E4A68A-38F2-2357-15F5-81DA1394C2B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16:13.200" v="1499" actId="1076"/>
          <ac:spMkLst>
            <pc:docMk/>
            <pc:sldMk cId="4000945189" sldId="2147478703"/>
            <ac:spMk id="54" creationId="{81C13513-D23B-7175-D686-3FD62ACDF60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56" creationId="{FB637643-F3C9-2739-50F5-C981D4312647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7:08.269" v="1086" actId="478"/>
          <ac:spMkLst>
            <pc:docMk/>
            <pc:sldMk cId="4000945189" sldId="2147478703"/>
            <ac:spMk id="63" creationId="{E0D75D37-4FAB-7384-77C3-D0FBD586E8A4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07:08.269" v="1086" actId="478"/>
          <ac:spMkLst>
            <pc:docMk/>
            <pc:sldMk cId="4000945189" sldId="2147478703"/>
            <ac:spMk id="64" creationId="{B1922EAC-6021-806C-BD7C-6B504015E7D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7:02.968" v="730" actId="6549"/>
          <ac:spMkLst>
            <pc:docMk/>
            <pc:sldMk cId="4000945189" sldId="2147478703"/>
            <ac:spMk id="90" creationId="{576B70FB-D9CC-1C4E-5973-684C74066AC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91" creationId="{C5468D21-155D-66DF-A519-29F6E07AD8A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92" creationId="{3DCB743F-E9FB-C3AF-83DD-06B0013ABC1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93" creationId="{78EE0F2C-D28A-2CE5-4DFE-E1485920D0DF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5:12:17.434" v="1244" actId="478"/>
          <ac:spMkLst>
            <pc:docMk/>
            <pc:sldMk cId="4000945189" sldId="2147478703"/>
            <ac:spMk id="95" creationId="{4173509E-451F-5597-20DD-C5EE5E407F9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46:06.433" v="717" actId="255"/>
          <ac:spMkLst>
            <pc:docMk/>
            <pc:sldMk cId="4000945189" sldId="2147478703"/>
            <ac:spMk id="96" creationId="{040C9397-D7FA-F6B0-0258-607DA877543E}"/>
          </ac:spMkLst>
        </pc:s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47" creationId="{0840EB0E-2137-227A-FD19-A64A96D85196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48" creationId="{6CED3842-DD50-0E3D-EA84-A9D2A6C8B529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49" creationId="{AE7F99DA-39E3-77C9-4C44-53AF4334F643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50" creationId="{28D688F3-DD2B-0CE7-DA43-E071D6112B33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51" creationId="{0B6FDDC8-2683-04B0-FC3A-699FDB1DF72B}"/>
          </ac:grpSpMkLst>
        </pc:grpChg>
        <pc:grpChg chg="del mod">
          <ac:chgData name="鄭 吉勝(cheng chisheng)/ADT/雲林・製１" userId="73d203c8-e53e-4288-9ebc-c7f5a4b99d62" providerId="ADAL" clId="{817AFAD2-F2E8-40F4-AD2F-5DA879E7E4EB}" dt="2025-10-13T05:07:08.269" v="1086" actId="478"/>
          <ac:grpSpMkLst>
            <pc:docMk/>
            <pc:sldMk cId="4000945189" sldId="2147478703"/>
            <ac:grpSpMk id="52" creationId="{7B7E1F3B-CBBE-9705-0999-46C6B723FA7D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5:26:19.762" v="1636" actId="1035"/>
          <ac:grpSpMkLst>
            <pc:docMk/>
            <pc:sldMk cId="4000945189" sldId="2147478703"/>
            <ac:grpSpMk id="62" creationId="{81F65913-61FA-0FB1-A0AD-30910455F0EA}"/>
          </ac:grpSpMkLst>
        </pc:grpChg>
        <pc:picChg chg="del mod">
          <ac:chgData name="鄭 吉勝(cheng chisheng)/ADT/雲林・製１" userId="73d203c8-e53e-4288-9ebc-c7f5a4b99d62" providerId="ADAL" clId="{817AFAD2-F2E8-40F4-AD2F-5DA879E7E4EB}" dt="2025-10-13T05:08:35.616" v="1117" actId="478"/>
          <ac:picMkLst>
            <pc:docMk/>
            <pc:sldMk cId="4000945189" sldId="2147478703"/>
            <ac:picMk id="5" creationId="{254B311E-6050-8B27-2BB6-0C6AD2809962}"/>
          </ac:picMkLst>
        </pc:picChg>
        <pc:picChg chg="del mod">
          <ac:chgData name="鄭 吉勝(cheng chisheng)/ADT/雲林・製１" userId="73d203c8-e53e-4288-9ebc-c7f5a4b99d62" providerId="ADAL" clId="{817AFAD2-F2E8-40F4-AD2F-5DA879E7E4EB}" dt="2025-10-13T05:07:08.269" v="1086" actId="478"/>
          <ac:picMkLst>
            <pc:docMk/>
            <pc:sldMk cId="4000945189" sldId="2147478703"/>
            <ac:picMk id="7" creationId="{EE08D6B5-3498-DF95-B81C-5713855E3705}"/>
          </ac:picMkLst>
        </pc:picChg>
        <pc:picChg chg="del mod">
          <ac:chgData name="鄭 吉勝(cheng chisheng)/ADT/雲林・製１" userId="73d203c8-e53e-4288-9ebc-c7f5a4b99d62" providerId="ADAL" clId="{817AFAD2-F2E8-40F4-AD2F-5DA879E7E4EB}" dt="2025-10-13T05:07:08.269" v="1086" actId="478"/>
          <ac:picMkLst>
            <pc:docMk/>
            <pc:sldMk cId="4000945189" sldId="2147478703"/>
            <ac:picMk id="10" creationId="{837C2320-F359-D607-D186-16C16F4B5A52}"/>
          </ac:picMkLst>
        </pc:picChg>
        <pc:picChg chg="del mod">
          <ac:chgData name="鄭 吉勝(cheng chisheng)/ADT/雲林・製１" userId="73d203c8-e53e-4288-9ebc-c7f5a4b99d62" providerId="ADAL" clId="{817AFAD2-F2E8-40F4-AD2F-5DA879E7E4EB}" dt="2025-10-13T05:07:08.269" v="1086" actId="478"/>
          <ac:picMkLst>
            <pc:docMk/>
            <pc:sldMk cId="4000945189" sldId="2147478703"/>
            <ac:picMk id="24" creationId="{E458DAE2-178F-61C6-EE16-D7A9D8EF5E21}"/>
          </ac:picMkLst>
        </pc:picChg>
        <pc:picChg chg="del mod">
          <ac:chgData name="鄭 吉勝(cheng chisheng)/ADT/雲林・製１" userId="73d203c8-e53e-4288-9ebc-c7f5a4b99d62" providerId="ADAL" clId="{817AFAD2-F2E8-40F4-AD2F-5DA879E7E4EB}" dt="2025-10-13T05:07:08.269" v="1086" actId="478"/>
          <ac:picMkLst>
            <pc:docMk/>
            <pc:sldMk cId="4000945189" sldId="2147478703"/>
            <ac:picMk id="28" creationId="{AF90D7FA-172E-362C-E5A2-B12F96176C11}"/>
          </ac:picMkLst>
        </pc:picChg>
      </pc:sldChg>
      <pc:sldChg chg="modSp mod">
        <pc:chgData name="鄭 吉勝(cheng chisheng)/ADT/雲林・製１" userId="73d203c8-e53e-4288-9ebc-c7f5a4b99d62" providerId="ADAL" clId="{817AFAD2-F2E8-40F4-AD2F-5DA879E7E4EB}" dt="2025-10-13T06:23:28.127" v="2363" actId="20577"/>
        <pc:sldMkLst>
          <pc:docMk/>
          <pc:sldMk cId="1881099487" sldId="2147478704"/>
        </pc:sldMkLst>
        <pc:spChg chg="mod">
          <ac:chgData name="鄭 吉勝(cheng chisheng)/ADT/雲林・製１" userId="73d203c8-e53e-4288-9ebc-c7f5a4b99d62" providerId="ADAL" clId="{817AFAD2-F2E8-40F4-AD2F-5DA879E7E4EB}" dt="2025-10-13T06:23:28.127" v="2363" actId="20577"/>
          <ac:spMkLst>
            <pc:docMk/>
            <pc:sldMk cId="1881099487" sldId="2147478704"/>
            <ac:spMk id="2" creationId="{159CF9AB-73EF-1014-38E8-09BFEDC9C032}"/>
          </ac:spMkLst>
        </pc:spChg>
      </pc:sldChg>
      <pc:sldChg chg="addSp delSp modSp del mod ord">
        <pc:chgData name="鄭 吉勝(cheng chisheng)/ADT/雲林・製１" userId="73d203c8-e53e-4288-9ebc-c7f5a4b99d62" providerId="ADAL" clId="{817AFAD2-F2E8-40F4-AD2F-5DA879E7E4EB}" dt="2025-10-13T06:34:27.703" v="2640" actId="47"/>
        <pc:sldMkLst>
          <pc:docMk/>
          <pc:sldMk cId="3750474000" sldId="2147478705"/>
        </pc:sldMkLst>
        <pc:spChg chg="mod">
          <ac:chgData name="鄭 吉勝(cheng chisheng)/ADT/雲林・製１" userId="73d203c8-e53e-4288-9ebc-c7f5a4b99d62" providerId="ADAL" clId="{817AFAD2-F2E8-40F4-AD2F-5DA879E7E4EB}" dt="2025-10-13T05:57:18.447" v="2235" actId="20577"/>
          <ac:spMkLst>
            <pc:docMk/>
            <pc:sldMk cId="3750474000" sldId="2147478705"/>
            <ac:spMk id="2" creationId="{1E83C8AD-7165-C280-E0A1-03CBDBBE530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35" creationId="{303ADEB9-A484-1A00-872C-799A7FB72A5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26.120" v="1021" actId="14100"/>
          <ac:spMkLst>
            <pc:docMk/>
            <pc:sldMk cId="3750474000" sldId="2147478705"/>
            <ac:spMk id="36" creationId="{5B93E67D-CFC7-577D-CE6D-D95B35A7B47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26.120" v="1021" actId="14100"/>
          <ac:spMkLst>
            <pc:docMk/>
            <pc:sldMk cId="3750474000" sldId="2147478705"/>
            <ac:spMk id="37" creationId="{961091CA-2496-9111-2683-65D5D6945A4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26.120" v="1021" actId="14100"/>
          <ac:spMkLst>
            <pc:docMk/>
            <pc:sldMk cId="3750474000" sldId="2147478705"/>
            <ac:spMk id="38" creationId="{CDADD8EF-F1D9-37F3-360E-90395602637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39" creationId="{8DB31773-6D79-8043-9E95-7487912467D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09.098" v="1019" actId="14100"/>
          <ac:spMkLst>
            <pc:docMk/>
            <pc:sldMk cId="3750474000" sldId="2147478705"/>
            <ac:spMk id="40" creationId="{FA8ED3AC-E84C-42C9-4AE2-34985B40325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09.098" v="1019" actId="14100"/>
          <ac:spMkLst>
            <pc:docMk/>
            <pc:sldMk cId="3750474000" sldId="2147478705"/>
            <ac:spMk id="41" creationId="{28C1AC2F-1DBB-C718-CA21-FDE7F7C6969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09.098" v="1019" actId="14100"/>
          <ac:spMkLst>
            <pc:docMk/>
            <pc:sldMk cId="3750474000" sldId="2147478705"/>
            <ac:spMk id="42" creationId="{ECB84E36-FF92-0746-82E1-346F7174B387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09.098" v="1019" actId="14100"/>
          <ac:spMkLst>
            <pc:docMk/>
            <pc:sldMk cId="3750474000" sldId="2147478705"/>
            <ac:spMk id="43" creationId="{F199B160-C5D5-6F89-AD3B-F7CFB1ABE9E7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44" creationId="{AC35CF20-3BD8-D151-A060-EAB63B46115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45" creationId="{87D0EA1A-2125-1953-4D21-01D547B3E7C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46" creationId="{B7B378BA-19D6-2370-9DCB-F1345EA1B7C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48.502" v="1025" actId="14100"/>
          <ac:spMkLst>
            <pc:docMk/>
            <pc:sldMk cId="3750474000" sldId="2147478705"/>
            <ac:spMk id="56" creationId="{73B72A39-FB59-4B71-12F9-86BA1C2B358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67" creationId="{D1E975D9-4AA3-07D2-EF4A-CEF601027D1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68" creationId="{5FBCC96F-4779-924E-9DF3-67520078EB3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69" creationId="{B5D14F6A-5459-3956-8562-D3D27EE2E94C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48.502" v="1025" actId="14100"/>
          <ac:spMkLst>
            <pc:docMk/>
            <pc:sldMk cId="3750474000" sldId="2147478705"/>
            <ac:spMk id="70" creationId="{F351289B-DC21-1AFC-4DC1-31C490A08727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34.597" v="1023" actId="1076"/>
          <ac:spMkLst>
            <pc:docMk/>
            <pc:sldMk cId="3750474000" sldId="2147478705"/>
            <ac:spMk id="71" creationId="{629F58FD-67A1-9D08-D581-00F7CF2BD39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72" creationId="{85B06798-982F-F505-CC14-B781B02E1AD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0:51.067" v="1018" actId="255"/>
          <ac:spMkLst>
            <pc:docMk/>
            <pc:sldMk cId="3750474000" sldId="2147478705"/>
            <ac:spMk id="73" creationId="{000A3DA4-733B-7809-9284-49FC792B58A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2:11:59.842" v="1026" actId="14100"/>
          <ac:spMkLst>
            <pc:docMk/>
            <pc:sldMk cId="3750474000" sldId="2147478705"/>
            <ac:spMk id="74" creationId="{092C7E53-97E2-65DE-CF7A-C57171CE6EFC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5:58:02.566" v="2238" actId="478"/>
          <ac:spMkLst>
            <pc:docMk/>
            <pc:sldMk cId="3750474000" sldId="2147478705"/>
            <ac:spMk id="75" creationId="{56E8A60A-4ECC-83D1-91F3-6E214EF1D136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5:58:02.566" v="2238" actId="478"/>
          <ac:spMkLst>
            <pc:docMk/>
            <pc:sldMk cId="3750474000" sldId="2147478705"/>
            <ac:spMk id="76" creationId="{433DDCC9-49AE-3456-65FB-59D940232392}"/>
          </ac:spMkLst>
        </pc:spChg>
        <pc:picChg chg="del">
          <ac:chgData name="鄭 吉勝(cheng chisheng)/ADT/雲林・製１" userId="73d203c8-e53e-4288-9ebc-c7f5a4b99d62" providerId="ADAL" clId="{817AFAD2-F2E8-40F4-AD2F-5DA879E7E4EB}" dt="2025-10-13T05:57:25.332" v="2236" actId="478"/>
          <ac:picMkLst>
            <pc:docMk/>
            <pc:sldMk cId="3750474000" sldId="2147478705"/>
            <ac:picMk id="32" creationId="{62ACE2DE-D80A-F925-643A-057B4CE0E89F}"/>
          </ac:picMkLst>
        </pc:picChg>
        <pc:picChg chg="add del">
          <ac:chgData name="鄭 吉勝(cheng chisheng)/ADT/雲林・製１" userId="73d203c8-e53e-4288-9ebc-c7f5a4b99d62" providerId="ADAL" clId="{817AFAD2-F2E8-40F4-AD2F-5DA879E7E4EB}" dt="2025-10-13T05:58:02.566" v="2238" actId="478"/>
          <ac:picMkLst>
            <pc:docMk/>
            <pc:sldMk cId="3750474000" sldId="2147478705"/>
            <ac:picMk id="33" creationId="{7959262B-26E9-59BD-1673-601627056DFA}"/>
          </ac:picMkLst>
        </pc:picChg>
        <pc:picChg chg="add del">
          <ac:chgData name="鄭 吉勝(cheng chisheng)/ADT/雲林・製１" userId="73d203c8-e53e-4288-9ebc-c7f5a4b99d62" providerId="ADAL" clId="{817AFAD2-F2E8-40F4-AD2F-5DA879E7E4EB}" dt="2025-10-13T05:58:02.566" v="2238" actId="478"/>
          <ac:picMkLst>
            <pc:docMk/>
            <pc:sldMk cId="3750474000" sldId="2147478705"/>
            <ac:picMk id="34" creationId="{27B448FC-29F1-23E2-44EF-BBE901556500}"/>
          </ac:picMkLst>
        </pc:picChg>
      </pc:sldChg>
      <pc:sldChg chg="modSp mod">
        <pc:chgData name="鄭 吉勝(cheng chisheng)/ADT/雲林・製１" userId="73d203c8-e53e-4288-9ebc-c7f5a4b99d62" providerId="ADAL" clId="{817AFAD2-F2E8-40F4-AD2F-5DA879E7E4EB}" dt="2025-10-15T07:49:33.441" v="2842" actId="6549"/>
        <pc:sldMkLst>
          <pc:docMk/>
          <pc:sldMk cId="2344200338" sldId="2147478706"/>
        </pc:sldMkLst>
        <pc:spChg chg="mod">
          <ac:chgData name="鄭 吉勝(cheng chisheng)/ADT/雲林・製１" userId="73d203c8-e53e-4288-9ebc-c7f5a4b99d62" providerId="ADAL" clId="{817AFAD2-F2E8-40F4-AD2F-5DA879E7E4EB}" dt="2025-10-13T06:23:50.362" v="2371" actId="20577"/>
          <ac:spMkLst>
            <pc:docMk/>
            <pc:sldMk cId="2344200338" sldId="2147478706"/>
            <ac:spMk id="2" creationId="{924A4F8C-56D9-41D3-EEE7-75F072D418D5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59.979" v="2762" actId="1037"/>
          <ac:spMkLst>
            <pc:docMk/>
            <pc:sldMk cId="2344200338" sldId="2147478706"/>
            <ac:spMk id="27" creationId="{E7E5D3E9-DF55-54D2-07BC-8C2C8829E936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59.979" v="2762" actId="1037"/>
          <ac:spMkLst>
            <pc:docMk/>
            <pc:sldMk cId="2344200338" sldId="2147478706"/>
            <ac:spMk id="47" creationId="{3766DA69-CC5B-7947-E72D-F8DD7C381502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59.979" v="2762" actId="1037"/>
          <ac:spMkLst>
            <pc:docMk/>
            <pc:sldMk cId="2344200338" sldId="2147478706"/>
            <ac:spMk id="48" creationId="{4FACB81D-54E4-C280-9014-A0B2CEC5BC29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59.979" v="2762" actId="1037"/>
          <ac:spMkLst>
            <pc:docMk/>
            <pc:sldMk cId="2344200338" sldId="2147478706"/>
            <ac:spMk id="49" creationId="{4C202620-BCBB-6A6A-AEAA-FB9DA4D935E2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59.979" v="2762" actId="1037"/>
          <ac:spMkLst>
            <pc:docMk/>
            <pc:sldMk cId="2344200338" sldId="2147478706"/>
            <ac:spMk id="50" creationId="{5BD08D97-4ECC-99D5-B28C-FB9666F4002A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43.412" v="2746" actId="1037"/>
          <ac:spMkLst>
            <pc:docMk/>
            <pc:sldMk cId="2344200338" sldId="2147478706"/>
            <ac:spMk id="51" creationId="{F55017F9-FD87-68E1-C3D3-0F9EF2C6D476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43.412" v="2746" actId="1037"/>
          <ac:spMkLst>
            <pc:docMk/>
            <pc:sldMk cId="2344200338" sldId="2147478706"/>
            <ac:spMk id="52" creationId="{D8C49161-33BD-1587-1D59-03C57F1B547D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43.412" v="2746" actId="1037"/>
          <ac:spMkLst>
            <pc:docMk/>
            <pc:sldMk cId="2344200338" sldId="2147478706"/>
            <ac:spMk id="53" creationId="{E5C2974F-E7F7-12B6-DD7C-8D59B8B1A3EC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43.412" v="2746" actId="1037"/>
          <ac:spMkLst>
            <pc:docMk/>
            <pc:sldMk cId="2344200338" sldId="2147478706"/>
            <ac:spMk id="54" creationId="{3B0DE780-C100-57F0-BD99-5A4382772167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8:11.347" v="2787" actId="20577"/>
          <ac:spMkLst>
            <pc:docMk/>
            <pc:sldMk cId="2344200338" sldId="2147478706"/>
            <ac:spMk id="55" creationId="{62480CF9-D995-CA39-A4B6-6C477A7AA11A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9:33.441" v="2842" actId="6549"/>
          <ac:spMkLst>
            <pc:docMk/>
            <pc:sldMk cId="2344200338" sldId="2147478706"/>
            <ac:spMk id="57" creationId="{D331A137-BE77-DD95-2986-887D3CC1AACF}"/>
          </ac:spMkLst>
        </pc:spChg>
        <pc:spChg chg="mod">
          <ac:chgData name="鄭 吉勝(cheng chisheng)/ADT/雲林・製１" userId="73d203c8-e53e-4288-9ebc-c7f5a4b99d62" providerId="ADAL" clId="{817AFAD2-F2E8-40F4-AD2F-5DA879E7E4EB}" dt="2025-10-15T07:46:43.412" v="2746" actId="1037"/>
          <ac:spMkLst>
            <pc:docMk/>
            <pc:sldMk cId="2344200338" sldId="2147478706"/>
            <ac:spMk id="58" creationId="{3D7AA93C-5736-CAEF-03B2-5695E3DCBA53}"/>
          </ac:spMkLst>
        </pc:sp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4" creationId="{BD1788D3-AEB2-B9DD-B615-E1712C7B942C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8" creationId="{912DAB16-6CCA-C1BF-3387-F68E2DBC8525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9" creationId="{C5BE3BBE-ABA1-DA0E-2866-BD3D00375323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17" creationId="{9042E3E8-1CE1-EAD0-8FD1-75D11C2D3651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18" creationId="{71118B77-6CC8-6086-B522-87A7D2F2047C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20" creationId="{90AA7513-34D4-44B6-50D5-6920455EC6B5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59.979" v="2762" actId="1037"/>
          <ac:picMkLst>
            <pc:docMk/>
            <pc:sldMk cId="2344200338" sldId="2147478706"/>
            <ac:picMk id="21" creationId="{48D19A12-F195-F995-D460-4873B462DD24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43.412" v="2746" actId="1037"/>
          <ac:picMkLst>
            <pc:docMk/>
            <pc:sldMk cId="2344200338" sldId="2147478706"/>
            <ac:picMk id="22" creationId="{03349619-5F23-5AF8-1CC1-B4500E822D9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43.412" v="2746" actId="1037"/>
          <ac:picMkLst>
            <pc:docMk/>
            <pc:sldMk cId="2344200338" sldId="2147478706"/>
            <ac:picMk id="23" creationId="{02B828BF-A101-79A5-5812-0C60CF791902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6:43.412" v="2746" actId="1037"/>
          <ac:picMkLst>
            <pc:docMk/>
            <pc:sldMk cId="2344200338" sldId="2147478706"/>
            <ac:picMk id="25" creationId="{0223707F-014E-1EC8-B5B1-0762D539F300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5T07:47:07.055" v="2763" actId="14100"/>
          <ac:picMkLst>
            <pc:docMk/>
            <pc:sldMk cId="2344200338" sldId="2147478706"/>
            <ac:picMk id="26" creationId="{73A7F083-35B3-6978-C66B-A7996B629A08}"/>
          </ac:picMkLst>
        </pc:picChg>
      </pc:sldChg>
      <pc:sldChg chg="del ord">
        <pc:chgData name="鄭 吉勝(cheng chisheng)/ADT/雲林・製１" userId="73d203c8-e53e-4288-9ebc-c7f5a4b99d62" providerId="ADAL" clId="{817AFAD2-F2E8-40F4-AD2F-5DA879E7E4EB}" dt="2025-10-13T06:34:27.703" v="2640" actId="47"/>
        <pc:sldMkLst>
          <pc:docMk/>
          <pc:sldMk cId="2852281051" sldId="2147478707"/>
        </pc:sldMkLst>
      </pc:sldChg>
      <pc:sldChg chg="del ord">
        <pc:chgData name="鄭 吉勝(cheng chisheng)/ADT/雲林・製１" userId="73d203c8-e53e-4288-9ebc-c7f5a4b99d62" providerId="ADAL" clId="{817AFAD2-F2E8-40F4-AD2F-5DA879E7E4EB}" dt="2025-10-13T06:34:27.703" v="2640" actId="47"/>
        <pc:sldMkLst>
          <pc:docMk/>
          <pc:sldMk cId="3566293510" sldId="2147478708"/>
        </pc:sldMkLst>
      </pc:sldChg>
      <pc:sldChg chg="addSp delSp modSp mod">
        <pc:chgData name="鄭 吉勝(cheng chisheng)/ADT/雲林・製１" userId="73d203c8-e53e-4288-9ebc-c7f5a4b99d62" providerId="ADAL" clId="{817AFAD2-F2E8-40F4-AD2F-5DA879E7E4EB}" dt="2025-10-13T06:22:57.317" v="2351" actId="20577"/>
        <pc:sldMkLst>
          <pc:docMk/>
          <pc:sldMk cId="2108167558" sldId="2147478709"/>
        </pc:sldMkLst>
        <pc:spChg chg="mod">
          <ac:chgData name="鄭 吉勝(cheng chisheng)/ADT/雲林・製１" userId="73d203c8-e53e-4288-9ebc-c7f5a4b99d62" providerId="ADAL" clId="{817AFAD2-F2E8-40F4-AD2F-5DA879E7E4EB}" dt="2025-10-13T00:42:21.208" v="456" actId="20577"/>
          <ac:spMkLst>
            <pc:docMk/>
            <pc:sldMk cId="2108167558" sldId="2147478709"/>
            <ac:spMk id="2" creationId="{E8F81336-8280-E886-8888-F12CFC3364F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15:16.030" v="189" actId="255"/>
          <ac:spMkLst>
            <pc:docMk/>
            <pc:sldMk cId="2108167558" sldId="2147478709"/>
            <ac:spMk id="51" creationId="{7AC94599-4DFC-DCC6-93DB-C17681A1980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15:41.055" v="191" actId="255"/>
          <ac:spMkLst>
            <pc:docMk/>
            <pc:sldMk cId="2108167558" sldId="2147478709"/>
            <ac:spMk id="60" creationId="{23AC1E3C-FB9D-3C09-F473-809DCFB36D1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39:15.118" v="356" actId="20577"/>
          <ac:spMkLst>
            <pc:docMk/>
            <pc:sldMk cId="2108167558" sldId="2147478709"/>
            <ac:spMk id="62" creationId="{A3F7A5CE-F533-17A8-A7D9-4DE107E084EA}"/>
          </ac:spMkLst>
        </pc:spChg>
        <pc:spChg chg="del mod">
          <ac:chgData name="鄭 吉勝(cheng chisheng)/ADT/雲林・製１" userId="73d203c8-e53e-4288-9ebc-c7f5a4b99d62" providerId="ADAL" clId="{817AFAD2-F2E8-40F4-AD2F-5DA879E7E4EB}" dt="2025-10-13T00:39:07.724" v="352" actId="478"/>
          <ac:spMkLst>
            <pc:docMk/>
            <pc:sldMk cId="2108167558" sldId="2147478709"/>
            <ac:spMk id="64" creationId="{6BD69AF2-F814-2071-3350-4F215B424052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15:16.030" v="189" actId="255"/>
          <ac:spMkLst>
            <pc:docMk/>
            <pc:sldMk cId="2108167558" sldId="2147478709"/>
            <ac:spMk id="65" creationId="{C7FB7710-78DC-8518-887D-9F0C4B4BA5A4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66" creationId="{48F1DB17-6285-13CD-BB9F-7F80846D93A2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67" creationId="{5CFF6054-C86D-1AA2-5AF8-EC8DAF50C0B6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4:56.200" v="237" actId="20577"/>
          <ac:spMkLst>
            <pc:docMk/>
            <pc:sldMk cId="2108167558" sldId="2147478709"/>
            <ac:spMk id="68" creationId="{F2E028CC-7A68-2508-8B40-8F67C4A3D075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0:35:22.007" v="252" actId="20577"/>
          <ac:spMkLst>
            <pc:docMk/>
            <pc:sldMk cId="2108167558" sldId="2147478709"/>
            <ac:spMk id="69" creationId="{60B71FDB-BA78-02AB-4A64-4DDBB88AC12D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0" creationId="{BC5AF676-3FCA-3800-1472-2F609A08CD98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1" creationId="{474AEA6E-F54D-E653-2496-54435CE85222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2" creationId="{ADC802AA-062D-54B3-0D5C-28D490A6B692}"/>
          </ac:spMkLst>
        </pc:spChg>
        <pc:spChg chg="add del mod topLvl">
          <ac:chgData name="鄭 吉勝(cheng chisheng)/ADT/雲林・製１" userId="73d203c8-e53e-4288-9ebc-c7f5a4b99d62" providerId="ADAL" clId="{817AFAD2-F2E8-40F4-AD2F-5DA879E7E4EB}" dt="2025-10-13T00:31:55.948" v="229" actId="478"/>
          <ac:spMkLst>
            <pc:docMk/>
            <pc:sldMk cId="2108167558" sldId="2147478709"/>
            <ac:spMk id="73" creationId="{6AACA5FA-C8AD-7320-660B-BD46B40D5FA6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4" creationId="{2E7738D3-8B6F-D87B-5064-CA7421D1A75E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5" creationId="{06BAD93C-73E7-FF5A-233E-4835C167DDA5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6" creationId="{D05D6D01-A90D-0417-E8A0-7F3986ED516E}"/>
          </ac:spMkLst>
        </pc:spChg>
        <pc:spChg chg="add del 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7" creationId="{F661D092-D500-59E4-9EA6-510FAD35267F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8" creationId="{0232D877-B876-7667-C61A-AEB9E83ED3CD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79" creationId="{ADB58B8C-B3A5-F0DA-9920-CCF3A1981ADE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0" creationId="{39FF9871-4D7E-5D0D-7D11-3BC756EA7794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1" creationId="{66C72D0E-C4EB-E6DD-2962-574571174280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2" creationId="{92CC426D-4341-A5DB-9D6E-FE943ADAEF30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3" creationId="{E81A66EF-DEFF-EEF8-F4EE-B96D7704138C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4" creationId="{54CF41B2-49DE-DBF5-CE19-41F0BA0A7015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0:31:41.380" v="226" actId="165"/>
          <ac:spMkLst>
            <pc:docMk/>
            <pc:sldMk cId="2108167558" sldId="2147478709"/>
            <ac:spMk id="85" creationId="{43338648-2DFD-ED77-AA15-E4A93413826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6:22:57.317" v="2351" actId="20577"/>
          <ac:spMkLst>
            <pc:docMk/>
            <pc:sldMk cId="2108167558" sldId="2147478709"/>
            <ac:spMk id="90" creationId="{53979129-B063-E19D-38F1-DCC4D1CE89B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42:47.261" v="459" actId="13926"/>
          <ac:spMkLst>
            <pc:docMk/>
            <pc:sldMk cId="2108167558" sldId="2147478709"/>
            <ac:spMk id="259" creationId="{7080B06C-BB40-0DDF-A85E-0609AFD38D9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0:41:57.951" v="455" actId="20577"/>
          <ac:spMkLst>
            <pc:docMk/>
            <pc:sldMk cId="2108167558" sldId="2147478709"/>
            <ac:spMk id="267" creationId="{550D2484-3BB1-249E-952E-41FE63DE25C0}"/>
          </ac:spMkLst>
        </pc:spChg>
        <pc:grpChg chg="add del mod">
          <ac:chgData name="鄭 吉勝(cheng chisheng)/ADT/雲林・製１" userId="73d203c8-e53e-4288-9ebc-c7f5a4b99d62" providerId="ADAL" clId="{817AFAD2-F2E8-40F4-AD2F-5DA879E7E4EB}" dt="2025-10-13T00:31:41.380" v="226" actId="165"/>
          <ac:grpSpMkLst>
            <pc:docMk/>
            <pc:sldMk cId="2108167558" sldId="2147478709"/>
            <ac:grpSpMk id="63" creationId="{634331B0-8CBE-E155-74B2-160DAF4070A3}"/>
          </ac:grpSpMkLst>
        </pc:grp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10" creationId="{B68CE370-2CB9-297A-102B-8B38D1F426C4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11" creationId="{51EFD476-2FD3-6DA2-B457-C39AC12FE9B3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12" creationId="{61040C60-3C45-6AD2-AA71-527A935AC5F7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13" creationId="{0B3F0652-934B-A3AA-BD66-637408DCD9BC}"/>
          </ac:picMkLst>
        </pc:picChg>
        <pc:picChg chg="add del">
          <ac:chgData name="鄭 吉勝(cheng chisheng)/ADT/雲林・製１" userId="73d203c8-e53e-4288-9ebc-c7f5a4b99d62" providerId="ADAL" clId="{817AFAD2-F2E8-40F4-AD2F-5DA879E7E4EB}" dt="2025-10-13T00:31:42.225" v="227" actId="478"/>
          <ac:picMkLst>
            <pc:docMk/>
            <pc:sldMk cId="2108167558" sldId="2147478709"/>
            <ac:picMk id="17" creationId="{9052B4E7-727D-BF3F-4D83-BCF06409B6CD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18" creationId="{C3D74CCE-AC64-D75C-AFC3-EE965484CC43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33" creationId="{6C8BAF24-45C1-6388-D722-1A59CCD7FC8D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38" creationId="{A3880509-807B-73CF-FA49-B565ABD7C09D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0:31:41.380" v="226" actId="165"/>
          <ac:picMkLst>
            <pc:docMk/>
            <pc:sldMk cId="2108167558" sldId="2147478709"/>
            <ac:picMk id="43" creationId="{13357DD5-0538-948D-E04A-FD22BD70715D}"/>
          </ac:picMkLst>
        </pc:picChg>
      </pc:sldChg>
      <pc:sldChg chg="addSp delSp modSp new mod ord">
        <pc:chgData name="鄭 吉勝(cheng chisheng)/ADT/雲林・製１" userId="73d203c8-e53e-4288-9ebc-c7f5a4b99d62" providerId="ADAL" clId="{817AFAD2-F2E8-40F4-AD2F-5DA879E7E4EB}" dt="2025-10-13T06:23:22.166" v="2361" actId="20577"/>
        <pc:sldMkLst>
          <pc:docMk/>
          <pc:sldMk cId="1053777458" sldId="2147478710"/>
        </pc:sldMkLst>
        <pc:spChg chg="mod">
          <ac:chgData name="鄭 吉勝(cheng chisheng)/ADT/雲林・製１" userId="73d203c8-e53e-4288-9ebc-c7f5a4b99d62" providerId="ADAL" clId="{817AFAD2-F2E8-40F4-AD2F-5DA879E7E4EB}" dt="2025-10-13T06:23:22.166" v="2361" actId="20577"/>
          <ac:spMkLst>
            <pc:docMk/>
            <pc:sldMk cId="1053777458" sldId="2147478710"/>
            <ac:spMk id="2" creationId="{3A0B5FBE-9E0A-B1D9-6E0C-7EFE30CF96F6}"/>
          </ac:spMkLst>
        </pc:spChg>
        <pc:spChg chg="del">
          <ac:chgData name="鄭 吉勝(cheng chisheng)/ADT/雲林・製１" userId="73d203c8-e53e-4288-9ebc-c7f5a4b99d62" providerId="ADAL" clId="{817AFAD2-F2E8-40F4-AD2F-5DA879E7E4EB}" dt="2025-10-13T01:56:15.873" v="742" actId="478"/>
          <ac:spMkLst>
            <pc:docMk/>
            <pc:sldMk cId="1053777458" sldId="2147478710"/>
            <ac:spMk id="3" creationId="{C8845BED-8D82-DDB2-E87D-94135DEF38A3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2:09:08.241" v="1013" actId="20577"/>
          <ac:spMkLst>
            <pc:docMk/>
            <pc:sldMk cId="1053777458" sldId="2147478710"/>
            <ac:spMk id="5" creationId="{8377298D-CD8A-C2E6-C97A-3410E90F48A7}"/>
          </ac:spMkLst>
        </pc:spChg>
        <pc:picChg chg="add mod">
          <ac:chgData name="鄭 吉勝(cheng chisheng)/ADT/雲林・製１" userId="73d203c8-e53e-4288-9ebc-c7f5a4b99d62" providerId="ADAL" clId="{817AFAD2-F2E8-40F4-AD2F-5DA879E7E4EB}" dt="2025-10-13T02:04:02.142" v="777" actId="14100"/>
          <ac:picMkLst>
            <pc:docMk/>
            <pc:sldMk cId="1053777458" sldId="2147478710"/>
            <ac:picMk id="4" creationId="{3D2FBB2E-4F3F-86C0-271C-5783A1E0DF18}"/>
          </ac:picMkLst>
        </pc:picChg>
      </pc:sldChg>
      <pc:sldChg chg="addSp delSp modSp new del mod ord">
        <pc:chgData name="鄭 吉勝(cheng chisheng)/ADT/雲林・製１" userId="73d203c8-e53e-4288-9ebc-c7f5a4b99d62" providerId="ADAL" clId="{817AFAD2-F2E8-40F4-AD2F-5DA879E7E4EB}" dt="2025-10-13T06:34:27.703" v="2640" actId="47"/>
        <pc:sldMkLst>
          <pc:docMk/>
          <pc:sldMk cId="1665324539" sldId="2147478711"/>
        </pc:sldMkLst>
        <pc:spChg chg="mod">
          <ac:chgData name="鄭 吉勝(cheng chisheng)/ADT/雲林・製１" userId="73d203c8-e53e-4288-9ebc-c7f5a4b99d62" providerId="ADAL" clId="{817AFAD2-F2E8-40F4-AD2F-5DA879E7E4EB}" dt="2025-10-13T01:59:53.047" v="749"/>
          <ac:spMkLst>
            <pc:docMk/>
            <pc:sldMk cId="1665324539" sldId="2147478711"/>
            <ac:spMk id="2" creationId="{5E311F6C-29B4-5DC1-3F3E-58EFA43C1FE2}"/>
          </ac:spMkLst>
        </pc:spChg>
        <pc:spChg chg="del">
          <ac:chgData name="鄭 吉勝(cheng chisheng)/ADT/雲林・製１" userId="73d203c8-e53e-4288-9ebc-c7f5a4b99d62" providerId="ADAL" clId="{817AFAD2-F2E8-40F4-AD2F-5DA879E7E4EB}" dt="2025-10-13T01:59:23.374" v="747" actId="478"/>
          <ac:spMkLst>
            <pc:docMk/>
            <pc:sldMk cId="1665324539" sldId="2147478711"/>
            <ac:spMk id="3" creationId="{D71B0021-8547-FCD7-CC94-1858A886A5B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5" creationId="{F6128043-582D-56AF-F729-83227F37319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" creationId="{5AC6E934-BF90-3419-4665-94133AB4E0F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" creationId="{2C5FA150-3FE5-F883-B1E6-F629E3E1AEA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" creationId="{A7391B91-13E7-E5BF-4F82-5CA74448B89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" creationId="{A291B43F-2F39-174F-4775-F2DB742A131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1" creationId="{F148B7EA-D9F2-521D-A5B3-761FABDE3CF9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2" creationId="{2FF5DA4C-BD2A-6DE7-AC72-5323BC6894F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3" creationId="{F312B9C6-425C-4907-6725-8B22D23854F4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4" creationId="{3A021FAE-59FA-3E01-E2A9-9EAEDA031F9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6" creationId="{105C3E46-1BE6-DDA5-C7A1-2533BA6AB54D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7" creationId="{6FDB035D-CB34-F92D-2B6F-A84FECFF27A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9" creationId="{314B7049-1DA9-C445-58EC-E4F192D7EF5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0" creationId="{EE673398-D3A5-5221-DF4D-8D56121EE57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1" creationId="{23B5711E-C4EC-C047-417A-26BA4519D86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2" creationId="{98D6263F-3047-5611-DA4A-6668A6AC4EE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3" creationId="{E25799BE-1180-01C6-966F-B4488C31D49F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4" creationId="{FF78B600-C82E-E909-11B8-8286BAEEA084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6" creationId="{AD39EF4E-1796-D5A8-722C-AF53A7528A2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2:00:29.762" v="751" actId="14100"/>
          <ac:spMkLst>
            <pc:docMk/>
            <pc:sldMk cId="1665324539" sldId="2147478711"/>
            <ac:spMk id="27" creationId="{18E4DE08-F898-7B97-49F0-8E2AF2B9ED9A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8" creationId="{4C9EDB5A-68E1-2DFB-5F17-1A779F9009C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29" creationId="{C48B0565-B5B4-14FE-2B52-59467F9223D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33" creationId="{DC989343-674F-11C6-7ED1-A9ABF9E56F6F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34" creationId="{CD7BA1A9-3640-46D9-7A3A-F042825A8C5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35" creationId="{B05358B8-A7D7-D1E4-1499-276F101B01B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36" creationId="{528E331E-7608-E22E-600D-7CE1D7688C32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37" creationId="{59666E20-BDC7-A22D-02A9-A02EFE6ED43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2" creationId="{6FF839FA-FDBA-9514-4CAD-9773EE3A6D1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3" creationId="{25C98DFF-E6BB-ABA6-7666-3380F90FFB0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4" creationId="{30347041-B8BB-4621-AC27-B15119EC3FD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5" creationId="{CF2AE794-41F9-FD63-E8EC-1C24E659C86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6" creationId="{B0778825-D89A-706D-6AA3-383536E6C9C1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7" creationId="{5192F146-D28A-2921-95B4-DB34D79F05C2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2:00:53.678" v="758" actId="20577"/>
          <ac:spMkLst>
            <pc:docMk/>
            <pc:sldMk cId="1665324539" sldId="2147478711"/>
            <ac:spMk id="48" creationId="{4BF09B20-7668-6224-3381-630C21953715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49" creationId="{1110D105-C6C4-561C-5544-DBEA1C8649E2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50" creationId="{6F5BFAA1-CCAF-4011-184B-76D9D9803F3F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51" creationId="{C2A4D282-BF95-D51D-D7C6-15C04E06C5E4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53" creationId="{CDB8AC16-2BAF-2DFC-3C73-2EDF4EB1BF31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57" creationId="{5C2B2B7D-3F2A-576A-2103-AE80552D0EDB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1" creationId="{D6EFBB27-B372-B822-B5CD-9296B7F4E91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2" creationId="{418E7612-8A02-0D6C-82CC-1DAF646D830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3" creationId="{5B8FC405-13D3-9CFD-871F-9E8C3E3C38B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4" creationId="{B9417322-5DE1-3E8F-17ED-56B98267ECA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5" creationId="{99A13A94-B392-B8C5-0FE0-766D305B2370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6" creationId="{820EEBA0-35B6-8AFD-E7BB-39ACC5A3E4B9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67" creationId="{B46AF850-9AA4-71F4-8D63-C92571A76DA4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1" creationId="{C775E02A-B18A-543E-0889-3AB59E8ACEE1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2" creationId="{47D46AF5-323D-D224-DDDE-B3D1965B4638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4" creationId="{B5C6F45E-3735-38C4-24BF-29F7CC890B5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5" creationId="{BC69DEF3-CE57-DF6C-D494-2DA4B91C7266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6" creationId="{7987B84A-E9AE-2554-2F4B-55D8A515F7D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7" creationId="{0964CF8D-1861-E91F-97BF-DC6C9C1879E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78" creationId="{0B446ED2-F3EC-7BE8-D845-2860F3DC76D3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2:01:10.340" v="768" actId="20577"/>
          <ac:spMkLst>
            <pc:docMk/>
            <pc:sldMk cId="1665324539" sldId="2147478711"/>
            <ac:spMk id="79" creationId="{C24F20DA-BC67-6EAC-B0CA-1C5E682801E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2:01:14.682" v="770" actId="20577"/>
          <ac:spMkLst>
            <pc:docMk/>
            <pc:sldMk cId="1665324539" sldId="2147478711"/>
            <ac:spMk id="80" creationId="{91FEB5BD-7738-3870-67E5-EF36E5C42593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1" creationId="{A954A4C8-896A-E6ED-9B8D-D78B4B64BC28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2" creationId="{D1EEC7AF-1D78-8188-F326-08DF339507D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6" creationId="{A2724C84-F1FD-42F7-5DF2-8B912C944C9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7" creationId="{51CF6375-C7D4-7D69-8296-F45C6592F73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8" creationId="{61B5C2DC-7F11-E41D-3D25-0ADE511B56D5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89" creationId="{A666F12A-7611-FBCA-BA00-0A9F73BA059D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0" creationId="{9AA575DC-A405-A78E-9152-C36FAC41644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2" creationId="{63BB5201-6E1E-04B7-9A2A-883BB7B6E5F7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3" creationId="{41CA508E-DBED-D25F-48CF-D282A8E9467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4" creationId="{E6F23FF5-F1C5-FEB8-679E-AD49292461B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5" creationId="{C4FCA329-1570-985C-A7FD-1EE67605A37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6" creationId="{1550636F-AE9B-A485-60A0-9E3A38D47BF2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8" creationId="{08562375-C611-0A99-BD25-CF97567482D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99" creationId="{2750EA2E-2B1A-CAC1-1E67-E2A04C96D7B4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0" creationId="{C9EB321B-2A09-40F1-082B-343CBB13199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1" creationId="{A8D639E5-DFD6-4768-9196-8F4013D40633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2" creationId="{0A67BDE1-A2D0-A722-B051-2E9812F8AABC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3" creationId="{A72C9699-7D53-1F09-8677-83EBC48BE40E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4" creationId="{9E74E1F2-37DC-D468-968D-1C52CFBAAE4D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5" creationId="{478E2B76-8EE3-8086-AF7B-F7AF54013C4B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1:59:30.464" v="748"/>
          <ac:spMkLst>
            <pc:docMk/>
            <pc:sldMk cId="1665324539" sldId="2147478711"/>
            <ac:spMk id="106" creationId="{A66072A5-06DF-5F1F-15CD-30E51F056BFF}"/>
          </ac:spMkLst>
        </pc:s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6" creationId="{5473D9EE-4CE8-00B0-7FB2-AF6C5E3060FC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18" creationId="{3174E716-60A0-2E1D-270F-E0882285B6B1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30" creationId="{B40A6CA2-C5B0-B160-237E-D9FE7C3EF3FD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32" creationId="{7952906B-EDD6-50F1-6DC8-AA8ED6AEE41D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39" creationId="{EF355EAD-AFA4-FCF7-64D9-D6EEA212248C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41" creationId="{9E7174AE-603D-0C0D-42A4-837BB7721319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54" creationId="{48C5A365-6591-ACA7-0339-59F7549C8B25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58" creationId="{281EAA0D-4685-7577-B28D-0279A5880562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60" creationId="{95A1DEBA-66F5-B9B6-0C7C-2BF12246F88F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68" creationId="{DD9505A1-F98F-75F1-7A05-069289A61885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73" creationId="{DBE7A9A5-BED0-761B-2B9E-2149CBFF059A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83" creationId="{F7834D24-A492-57D9-F370-5632B66D7105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85" creationId="{1A2CF6D0-C0DA-A5C3-6441-6D1590CF552A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91" creationId="{0ABDB1D4-C996-CA35-19E3-53AE81509571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1:59:30.464" v="748"/>
          <ac:grpSpMkLst>
            <pc:docMk/>
            <pc:sldMk cId="1665324539" sldId="2147478711"/>
            <ac:grpSpMk id="97" creationId="{A579B95C-0199-DEC2-E5DB-B79AD67AC1DA}"/>
          </ac:grpSpMkLst>
        </pc:grpChg>
        <pc:picChg chg="add 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4" creationId="{25ECD987-E4BC-FA3A-0F5D-4D1773297067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15" creationId="{DB1AB641-4D6B-A8BC-4E0A-5E0AE258A5CF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25" creationId="{C4F60708-B8E2-A66D-95E7-1D477FB53E9F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31" creationId="{E713C3BD-2B88-349E-D801-C14FF98EECBD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38" creationId="{38B447D2-BABD-9F27-BB83-6DFBC756FCD8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40" creationId="{42A6113E-414E-1DEB-A2F8-B19D7DFB14F1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52" creationId="{B3F451D6-5D62-07A4-EAC8-8AE1B2B7E1E7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55" creationId="{97A4F411-AE10-A0D1-B1ED-74CADBDAA460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56" creationId="{59D85C1F-3F94-A8BC-DC26-203F97B7483F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59" creationId="{8AD8679F-3976-B81E-835C-D6AC16B6EFA7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69" creationId="{0D7069F6-3699-C50E-168A-B06AB5046419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70" creationId="{A44AA804-F650-E8BE-AF69-37F4F608AAB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1:59:30.464" v="748"/>
          <ac:picMkLst>
            <pc:docMk/>
            <pc:sldMk cId="1665324539" sldId="2147478711"/>
            <ac:picMk id="84" creationId="{6E951E91-3771-B619-812B-4E9B9F41FD24}"/>
          </ac:picMkLst>
        </pc:picChg>
      </pc:sldChg>
      <pc:sldChg chg="new del">
        <pc:chgData name="鄭 吉勝(cheng chisheng)/ADT/雲林・製１" userId="73d203c8-e53e-4288-9ebc-c7f5a4b99d62" providerId="ADAL" clId="{817AFAD2-F2E8-40F4-AD2F-5DA879E7E4EB}" dt="2025-10-13T05:04:22.774" v="1032" actId="47"/>
        <pc:sldMkLst>
          <pc:docMk/>
          <pc:sldMk cId="1665394408" sldId="2147478712"/>
        </pc:sldMkLst>
      </pc:sldChg>
      <pc:sldChg chg="addSp delSp modSp new mod">
        <pc:chgData name="鄭 吉勝(cheng chisheng)/ADT/雲林・製１" userId="73d203c8-e53e-4288-9ebc-c7f5a4b99d62" providerId="ADAL" clId="{817AFAD2-F2E8-40F4-AD2F-5DA879E7E4EB}" dt="2025-10-17T01:13:24.397" v="2850" actId="6549"/>
        <pc:sldMkLst>
          <pc:docMk/>
          <pc:sldMk cId="3591612528" sldId="2147478712"/>
        </pc:sldMkLst>
        <pc:spChg chg="mod">
          <ac:chgData name="鄭 吉勝(cheng chisheng)/ADT/雲林・製１" userId="73d203c8-e53e-4288-9ebc-c7f5a4b99d62" providerId="ADAL" clId="{817AFAD2-F2E8-40F4-AD2F-5DA879E7E4EB}" dt="2025-10-13T06:23:17.400" v="2359" actId="20577"/>
          <ac:spMkLst>
            <pc:docMk/>
            <pc:sldMk cId="3591612528" sldId="2147478712"/>
            <ac:spMk id="2" creationId="{112CA2D1-07EC-D8B1-97EA-468AEA966E42}"/>
          </ac:spMkLst>
        </pc:spChg>
        <pc:spChg chg="del">
          <ac:chgData name="鄭 吉勝(cheng chisheng)/ADT/雲林・製１" userId="73d203c8-e53e-4288-9ebc-c7f5a4b99d62" providerId="ADAL" clId="{817AFAD2-F2E8-40F4-AD2F-5DA879E7E4EB}" dt="2025-10-13T05:06:39.754" v="1048" actId="478"/>
          <ac:spMkLst>
            <pc:docMk/>
            <pc:sldMk cId="3591612528" sldId="2147478712"/>
            <ac:spMk id="3" creationId="{50AB92FE-E0DB-8C32-0F27-1E2803BF1D55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5:33:31.195" v="1971" actId="478"/>
          <ac:spMkLst>
            <pc:docMk/>
            <pc:sldMk cId="3591612528" sldId="2147478712"/>
            <ac:spMk id="4" creationId="{5DCF166B-44F5-668C-58AC-5B044EF5490D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5:32:40.196" v="1853" actId="478"/>
          <ac:spMkLst>
            <pc:docMk/>
            <pc:sldMk cId="3591612528" sldId="2147478712"/>
            <ac:spMk id="5" creationId="{AD0C20BE-0E0D-0000-D7F1-4FDE531580A7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5:41:11.714" v="2180" actId="1035"/>
          <ac:spMkLst>
            <pc:docMk/>
            <pc:sldMk cId="3591612528" sldId="2147478712"/>
            <ac:spMk id="10" creationId="{BAA5BC4B-8721-B83D-E9AF-AE21607E2E8E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27:36.366" v="1683" actId="20577"/>
          <ac:spMkLst>
            <pc:docMk/>
            <pc:sldMk cId="3591612528" sldId="2147478712"/>
            <ac:spMk id="13" creationId="{72320215-A822-C294-AE28-652A521051E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33:02.151" v="1913" actId="1037"/>
          <ac:spMkLst>
            <pc:docMk/>
            <pc:sldMk cId="3591612528" sldId="2147478712"/>
            <ac:spMk id="15" creationId="{F52EEAF7-7C55-E7BC-091B-5D9F2C3F50F5}"/>
          </ac:spMkLst>
        </pc:spChg>
        <pc:spChg chg="del mod topLvl">
          <ac:chgData name="鄭 吉勝(cheng chisheng)/ADT/雲林・製１" userId="73d203c8-e53e-4288-9ebc-c7f5a4b99d62" providerId="ADAL" clId="{817AFAD2-F2E8-40F4-AD2F-5DA879E7E4EB}" dt="2025-10-13T05:37:28.446" v="2102" actId="478"/>
          <ac:spMkLst>
            <pc:docMk/>
            <pc:sldMk cId="3591612528" sldId="2147478712"/>
            <ac:spMk id="18" creationId="{30893DE1-3FFA-866D-D1EF-02AAEACA4F11}"/>
          </ac:spMkLst>
        </pc:spChg>
        <pc:spChg chg="del mod topLvl">
          <ac:chgData name="鄭 吉勝(cheng chisheng)/ADT/雲林・製１" userId="73d203c8-e53e-4288-9ebc-c7f5a4b99d62" providerId="ADAL" clId="{817AFAD2-F2E8-40F4-AD2F-5DA879E7E4EB}" dt="2025-10-13T05:31:36.796" v="1812" actId="478"/>
          <ac:spMkLst>
            <pc:docMk/>
            <pc:sldMk cId="3591612528" sldId="2147478712"/>
            <ac:spMk id="20" creationId="{F5ACAD9B-F425-9777-642C-FA7B60B1E0D6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5:41:11.714" v="2180" actId="1035"/>
          <ac:spMkLst>
            <pc:docMk/>
            <pc:sldMk cId="3591612528" sldId="2147478712"/>
            <ac:spMk id="23" creationId="{49C1421E-6FD9-4AFA-D672-468BCDFA1B54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5:41:11.714" v="2180" actId="1035"/>
          <ac:spMkLst>
            <pc:docMk/>
            <pc:sldMk cId="3591612528" sldId="2147478712"/>
            <ac:spMk id="25" creationId="{017C728D-9E70-82A8-552B-00D01639F3C4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7T01:13:24.397" v="2850" actId="6549"/>
          <ac:spMkLst>
            <pc:docMk/>
            <pc:sldMk cId="3591612528" sldId="2147478712"/>
            <ac:spMk id="26" creationId="{363F608A-45B1-54B6-FFC4-38A42D19E63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39:02.668" v="2129" actId="2710"/>
          <ac:spMkLst>
            <pc:docMk/>
            <pc:sldMk cId="3591612528" sldId="2147478712"/>
            <ac:spMk id="29" creationId="{4F244888-ECBF-28A2-25C2-51D8CEDFB479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27:02.860" v="1656" actId="255"/>
          <ac:spMkLst>
            <pc:docMk/>
            <pc:sldMk cId="3591612528" sldId="2147478712"/>
            <ac:spMk id="31" creationId="{85FEF90B-F84B-89E9-AAF4-0CAC4FF3F11D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5:41:11.714" v="2180" actId="1035"/>
          <ac:spMkLst>
            <pc:docMk/>
            <pc:sldMk cId="3591612528" sldId="2147478712"/>
            <ac:spMk id="34" creationId="{4A6EDD4A-1639-529B-AA13-744D1098BA51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37:54.582" v="2119" actId="165"/>
          <ac:spMkLst>
            <pc:docMk/>
            <pc:sldMk cId="3591612528" sldId="2147478712"/>
            <ac:spMk id="36" creationId="{41351B4E-2ABE-9C75-FAA1-77D1E4A28C1E}"/>
          </ac:spMkLst>
        </pc:spChg>
        <pc:spChg chg="mod topLvl">
          <ac:chgData name="鄭 吉勝(cheng chisheng)/ADT/雲林・製１" userId="73d203c8-e53e-4288-9ebc-c7f5a4b99d62" providerId="ADAL" clId="{817AFAD2-F2E8-40F4-AD2F-5DA879E7E4EB}" dt="2025-10-13T05:41:11.714" v="2180" actId="1035"/>
          <ac:spMkLst>
            <pc:docMk/>
            <pc:sldMk cId="3591612528" sldId="2147478712"/>
            <ac:spMk id="39" creationId="{BA68D9D4-0D71-9882-19C9-266D840A9460}"/>
          </ac:spMkLst>
        </pc:spChg>
        <pc:spChg chg="mod">
          <ac:chgData name="鄭 吉勝(cheng chisheng)/ADT/雲林・製１" userId="73d203c8-e53e-4288-9ebc-c7f5a4b99d62" providerId="ADAL" clId="{817AFAD2-F2E8-40F4-AD2F-5DA879E7E4EB}" dt="2025-10-13T05:38:17.911" v="2122" actId="165"/>
          <ac:spMkLst>
            <pc:docMk/>
            <pc:sldMk cId="3591612528" sldId="2147478712"/>
            <ac:spMk id="41" creationId="{092D2C3F-E353-2700-5D6D-B38C7B9D97FC}"/>
          </ac:spMkLst>
        </pc:spChg>
        <pc:spChg chg="add del mod">
          <ac:chgData name="鄭 吉勝(cheng chisheng)/ADT/雲林・製１" userId="73d203c8-e53e-4288-9ebc-c7f5a4b99d62" providerId="ADAL" clId="{817AFAD2-F2E8-40F4-AD2F-5DA879E7E4EB}" dt="2025-10-13T05:39:57.126" v="2158" actId="478"/>
          <ac:spMkLst>
            <pc:docMk/>
            <pc:sldMk cId="3591612528" sldId="2147478712"/>
            <ac:spMk id="42" creationId="{140AEC7D-7DBA-F399-A512-C491CB09F43F}"/>
          </ac:spMkLst>
        </pc:spChg>
        <pc:grpChg chg="add mod">
          <ac:chgData name="鄭 吉勝(cheng chisheng)/ADT/雲林・製１" userId="73d203c8-e53e-4288-9ebc-c7f5a4b99d62" providerId="ADAL" clId="{817AFAD2-F2E8-40F4-AD2F-5DA879E7E4EB}" dt="2025-10-13T05:41:11.714" v="2180" actId="1035"/>
          <ac:grpSpMkLst>
            <pc:docMk/>
            <pc:sldMk cId="3591612528" sldId="2147478712"/>
            <ac:grpSpMk id="11" creationId="{97AFE610-34F5-AC91-701E-178BD8C99D2C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5:06:50.383" v="1049"/>
          <ac:grpSpMkLst>
            <pc:docMk/>
            <pc:sldMk cId="3591612528" sldId="2147478712"/>
            <ac:grpSpMk id="12" creationId="{AFE71512-F4D7-2AB1-6D34-040F3CBE0A89}"/>
          </ac:grpSpMkLst>
        </pc:grpChg>
        <pc:grpChg chg="add del mod">
          <ac:chgData name="鄭 吉勝(cheng chisheng)/ADT/雲林・製１" userId="73d203c8-e53e-4288-9ebc-c7f5a4b99d62" providerId="ADAL" clId="{817AFAD2-F2E8-40F4-AD2F-5DA879E7E4EB}" dt="2025-10-13T05:30:11.244" v="1775" actId="165"/>
          <ac:grpSpMkLst>
            <pc:docMk/>
            <pc:sldMk cId="3591612528" sldId="2147478712"/>
            <ac:grpSpMk id="16" creationId="{04D16F7B-02D2-2294-94D5-F5999975525B}"/>
          </ac:grpSpMkLst>
        </pc:grpChg>
        <pc:grpChg chg="del mod topLvl">
          <ac:chgData name="鄭 吉勝(cheng chisheng)/ADT/雲林・製１" userId="73d203c8-e53e-4288-9ebc-c7f5a4b99d62" providerId="ADAL" clId="{817AFAD2-F2E8-40F4-AD2F-5DA879E7E4EB}" dt="2025-10-13T05:30:20.255" v="1777" actId="165"/>
          <ac:grpSpMkLst>
            <pc:docMk/>
            <pc:sldMk cId="3591612528" sldId="2147478712"/>
            <ac:grpSpMk id="17" creationId="{39709E9C-11AE-E513-BACA-E4F76018643A}"/>
          </ac:grpSpMkLst>
        </pc:grpChg>
        <pc:grpChg chg="add del mod">
          <ac:chgData name="鄭 吉勝(cheng chisheng)/ADT/雲林・製１" userId="73d203c8-e53e-4288-9ebc-c7f5a4b99d62" providerId="ADAL" clId="{817AFAD2-F2E8-40F4-AD2F-5DA879E7E4EB}" dt="2025-10-13T05:29:57.903" v="1765" actId="165"/>
          <ac:grpSpMkLst>
            <pc:docMk/>
            <pc:sldMk cId="3591612528" sldId="2147478712"/>
            <ac:grpSpMk id="21" creationId="{2400BDD8-587D-38AE-0D8C-06EE9F8387F0}"/>
          </ac:grpSpMkLst>
        </pc:grpChg>
        <pc:grpChg chg="del mod topLvl">
          <ac:chgData name="鄭 吉勝(cheng chisheng)/ADT/雲林・製１" userId="73d203c8-e53e-4288-9ebc-c7f5a4b99d62" providerId="ADAL" clId="{817AFAD2-F2E8-40F4-AD2F-5DA879E7E4EB}" dt="2025-10-13T05:30:42.423" v="1778" actId="165"/>
          <ac:grpSpMkLst>
            <pc:docMk/>
            <pc:sldMk cId="3591612528" sldId="2147478712"/>
            <ac:grpSpMk id="22" creationId="{CFFAC675-D0D9-456F-C9D5-6209478590D9}"/>
          </ac:grpSpMkLst>
        </pc:grpChg>
        <pc:grpChg chg="add mod">
          <ac:chgData name="鄭 吉勝(cheng chisheng)/ADT/雲林・製１" userId="73d203c8-e53e-4288-9ebc-c7f5a4b99d62" providerId="ADAL" clId="{817AFAD2-F2E8-40F4-AD2F-5DA879E7E4EB}" dt="2025-10-13T05:41:11.714" v="2180" actId="1035"/>
          <ac:grpSpMkLst>
            <pc:docMk/>
            <pc:sldMk cId="3591612528" sldId="2147478712"/>
            <ac:grpSpMk id="27" creationId="{E9359995-CF1F-5804-CE5B-A32BAB2C78BB}"/>
          </ac:grpSpMkLst>
        </pc:grpChg>
        <pc:grpChg chg="mod">
          <ac:chgData name="鄭 吉勝(cheng chisheng)/ADT/雲林・製１" userId="73d203c8-e53e-4288-9ebc-c7f5a4b99d62" providerId="ADAL" clId="{817AFAD2-F2E8-40F4-AD2F-5DA879E7E4EB}" dt="2025-10-13T05:06:50.383" v="1049"/>
          <ac:grpSpMkLst>
            <pc:docMk/>
            <pc:sldMk cId="3591612528" sldId="2147478712"/>
            <ac:grpSpMk id="28" creationId="{7B5BADF3-D34F-0079-0451-28E2163C9D3D}"/>
          </ac:grpSpMkLst>
        </pc:grpChg>
        <pc:grpChg chg="add del mod">
          <ac:chgData name="鄭 吉勝(cheng chisheng)/ADT/雲林・製１" userId="73d203c8-e53e-4288-9ebc-c7f5a4b99d62" providerId="ADAL" clId="{817AFAD2-F2E8-40F4-AD2F-5DA879E7E4EB}" dt="2025-10-13T05:37:54.582" v="2119" actId="165"/>
          <ac:grpSpMkLst>
            <pc:docMk/>
            <pc:sldMk cId="3591612528" sldId="2147478712"/>
            <ac:grpSpMk id="32" creationId="{391FD519-7145-B9B2-B2CA-FC932CDA89D5}"/>
          </ac:grpSpMkLst>
        </pc:grpChg>
        <pc:grpChg chg="mod topLvl">
          <ac:chgData name="鄭 吉勝(cheng chisheng)/ADT/雲林・製１" userId="73d203c8-e53e-4288-9ebc-c7f5a4b99d62" providerId="ADAL" clId="{817AFAD2-F2E8-40F4-AD2F-5DA879E7E4EB}" dt="2025-10-13T05:41:11.714" v="2180" actId="1035"/>
          <ac:grpSpMkLst>
            <pc:docMk/>
            <pc:sldMk cId="3591612528" sldId="2147478712"/>
            <ac:grpSpMk id="33" creationId="{DFE08E92-0E3C-0827-DD3A-A613DAF41CDE}"/>
          </ac:grpSpMkLst>
        </pc:grpChg>
        <pc:grpChg chg="add del mod">
          <ac:chgData name="鄭 吉勝(cheng chisheng)/ADT/雲林・製１" userId="73d203c8-e53e-4288-9ebc-c7f5a4b99d62" providerId="ADAL" clId="{817AFAD2-F2E8-40F4-AD2F-5DA879E7E4EB}" dt="2025-10-13T05:38:17.911" v="2122" actId="165"/>
          <ac:grpSpMkLst>
            <pc:docMk/>
            <pc:sldMk cId="3591612528" sldId="2147478712"/>
            <ac:grpSpMk id="37" creationId="{70C4E78A-5067-46A7-AF16-5817767ABF4F}"/>
          </ac:grpSpMkLst>
        </pc:grpChg>
        <pc:grpChg chg="mod topLvl">
          <ac:chgData name="鄭 吉勝(cheng chisheng)/ADT/雲林・製１" userId="73d203c8-e53e-4288-9ebc-c7f5a4b99d62" providerId="ADAL" clId="{817AFAD2-F2E8-40F4-AD2F-5DA879E7E4EB}" dt="2025-10-13T05:41:11.714" v="2180" actId="1035"/>
          <ac:grpSpMkLst>
            <pc:docMk/>
            <pc:sldMk cId="3591612528" sldId="2147478712"/>
            <ac:grpSpMk id="38" creationId="{FFB23702-2846-1F96-E466-E500878533AE}"/>
          </ac:grpSpMkLst>
        </pc:grpChg>
        <pc:picChg chg="add del mod">
          <ac:chgData name="鄭 吉勝(cheng chisheng)/ADT/雲林・製１" userId="73d203c8-e53e-4288-9ebc-c7f5a4b99d62" providerId="ADAL" clId="{817AFAD2-F2E8-40F4-AD2F-5DA879E7E4EB}" dt="2025-10-13T05:32:28.455" v="1852" actId="478"/>
          <ac:picMkLst>
            <pc:docMk/>
            <pc:sldMk cId="3591612528" sldId="2147478712"/>
            <ac:picMk id="6" creationId="{FE784ADC-321D-B29A-2CC8-4B7289A6A7D1}"/>
          </ac:picMkLst>
        </pc:picChg>
        <pc:picChg chg="add del mod">
          <ac:chgData name="鄭 吉勝(cheng chisheng)/ADT/雲林・製１" userId="73d203c8-e53e-4288-9ebc-c7f5a4b99d62" providerId="ADAL" clId="{817AFAD2-F2E8-40F4-AD2F-5DA879E7E4EB}" dt="2025-10-13T05:32:26.792" v="1851" actId="478"/>
          <ac:picMkLst>
            <pc:docMk/>
            <pc:sldMk cId="3591612528" sldId="2147478712"/>
            <ac:picMk id="7" creationId="{17A24336-5150-3E15-6224-8EB5E9A37A6D}"/>
          </ac:picMkLst>
        </pc:picChg>
        <pc:picChg chg="add del mod">
          <ac:chgData name="鄭 吉勝(cheng chisheng)/ADT/雲林・製１" userId="73d203c8-e53e-4288-9ebc-c7f5a4b99d62" providerId="ADAL" clId="{817AFAD2-F2E8-40F4-AD2F-5DA879E7E4EB}" dt="2025-10-13T05:33:39.399" v="1973" actId="478"/>
          <ac:picMkLst>
            <pc:docMk/>
            <pc:sldMk cId="3591612528" sldId="2147478712"/>
            <ac:picMk id="8" creationId="{0C0961D6-45B2-E767-FFE0-955579A5ED23}"/>
          </ac:picMkLst>
        </pc:picChg>
        <pc:picChg chg="add del mod">
          <ac:chgData name="鄭 吉勝(cheng chisheng)/ADT/雲林・製１" userId="73d203c8-e53e-4288-9ebc-c7f5a4b99d62" providerId="ADAL" clId="{817AFAD2-F2E8-40F4-AD2F-5DA879E7E4EB}" dt="2025-10-13T05:33:37.957" v="1972" actId="478"/>
          <ac:picMkLst>
            <pc:docMk/>
            <pc:sldMk cId="3591612528" sldId="2147478712"/>
            <ac:picMk id="9" creationId="{1032907E-3F0C-21FC-8E36-6EB87262C706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5:39:15.186" v="2137" actId="1035"/>
          <ac:picMkLst>
            <pc:docMk/>
            <pc:sldMk cId="3591612528" sldId="2147478712"/>
            <ac:picMk id="14" creationId="{37456126-5959-AD3A-2DAD-AF3FFD8BA419}"/>
          </ac:picMkLst>
        </pc:picChg>
        <pc:picChg chg="del mod topLvl">
          <ac:chgData name="鄭 吉勝(cheng chisheng)/ADT/雲林・製１" userId="73d203c8-e53e-4288-9ebc-c7f5a4b99d62" providerId="ADAL" clId="{817AFAD2-F2E8-40F4-AD2F-5DA879E7E4EB}" dt="2025-10-13T05:40:04.155" v="2159" actId="478"/>
          <ac:picMkLst>
            <pc:docMk/>
            <pc:sldMk cId="3591612528" sldId="2147478712"/>
            <ac:picMk id="19" creationId="{9F9E40C3-FDD1-B464-FAAC-5D48EF131A03}"/>
          </ac:picMkLst>
        </pc:picChg>
        <pc:picChg chg="mod topLvl">
          <ac:chgData name="鄭 吉勝(cheng chisheng)/ADT/雲林・製１" userId="73d203c8-e53e-4288-9ebc-c7f5a4b99d62" providerId="ADAL" clId="{817AFAD2-F2E8-40F4-AD2F-5DA879E7E4EB}" dt="2025-10-13T05:41:11.714" v="2180" actId="1035"/>
          <ac:picMkLst>
            <pc:docMk/>
            <pc:sldMk cId="3591612528" sldId="2147478712"/>
            <ac:picMk id="24" creationId="{8717A770-C6F1-409C-B6B9-05D986FFF55B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5:06:50.383" v="1049"/>
          <ac:picMkLst>
            <pc:docMk/>
            <pc:sldMk cId="3591612528" sldId="2147478712"/>
            <ac:picMk id="30" creationId="{B28359C0-05F9-4FE8-ACC0-E85577A87077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5:37:54.582" v="2119" actId="165"/>
          <ac:picMkLst>
            <pc:docMk/>
            <pc:sldMk cId="3591612528" sldId="2147478712"/>
            <ac:picMk id="35" creationId="{F3958FB9-BF21-6099-4B83-59A4E6A50DA4}"/>
          </ac:picMkLst>
        </pc:picChg>
        <pc:picChg chg="mod">
          <ac:chgData name="鄭 吉勝(cheng chisheng)/ADT/雲林・製１" userId="73d203c8-e53e-4288-9ebc-c7f5a4b99d62" providerId="ADAL" clId="{817AFAD2-F2E8-40F4-AD2F-5DA879E7E4EB}" dt="2025-10-13T05:38:17.911" v="2122" actId="165"/>
          <ac:picMkLst>
            <pc:docMk/>
            <pc:sldMk cId="3591612528" sldId="2147478712"/>
            <ac:picMk id="40" creationId="{ECBEB2EA-083F-959F-09E7-9A5210483E36}"/>
          </ac:picMkLst>
        </pc:picChg>
        <pc:picChg chg="add del">
          <ac:chgData name="鄭 吉勝(cheng chisheng)/ADT/雲林・製１" userId="73d203c8-e53e-4288-9ebc-c7f5a4b99d62" providerId="ADAL" clId="{817AFAD2-F2E8-40F4-AD2F-5DA879E7E4EB}" dt="2025-10-13T05:40:28.552" v="2161" actId="478"/>
          <ac:picMkLst>
            <pc:docMk/>
            <pc:sldMk cId="3591612528" sldId="2147478712"/>
            <ac:picMk id="43" creationId="{AA08D96E-84EA-49F4-1CA9-D3A1AD881E50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5:41:17.056" v="2181" actId="14100"/>
          <ac:picMkLst>
            <pc:docMk/>
            <pc:sldMk cId="3591612528" sldId="2147478712"/>
            <ac:picMk id="44" creationId="{AE25CFF2-C047-524F-E9F9-CA05C2AE9483}"/>
          </ac:picMkLst>
        </pc:picChg>
      </pc:sldChg>
      <pc:sldChg chg="modSp new mod">
        <pc:chgData name="鄭 吉勝(cheng chisheng)/ADT/雲林・製１" userId="73d203c8-e53e-4288-9ebc-c7f5a4b99d62" providerId="ADAL" clId="{817AFAD2-F2E8-40F4-AD2F-5DA879E7E4EB}" dt="2025-10-13T06:22:14.312" v="2343" actId="255"/>
        <pc:sldMkLst>
          <pc:docMk/>
          <pc:sldMk cId="2803970984" sldId="2147478713"/>
        </pc:sldMkLst>
        <pc:spChg chg="mod">
          <ac:chgData name="鄭 吉勝(cheng chisheng)/ADT/雲林・製１" userId="73d203c8-e53e-4288-9ebc-c7f5a4b99d62" providerId="ADAL" clId="{817AFAD2-F2E8-40F4-AD2F-5DA879E7E4EB}" dt="2025-10-13T06:22:14.312" v="2343" actId="255"/>
          <ac:spMkLst>
            <pc:docMk/>
            <pc:sldMk cId="2803970984" sldId="2147478713"/>
            <ac:spMk id="3" creationId="{582AF920-B275-4880-1E35-1ADAED85F09C}"/>
          </ac:spMkLst>
        </pc:spChg>
      </pc:sldChg>
      <pc:sldChg chg="addSp delSp modSp new del mod modAnim">
        <pc:chgData name="鄭 吉勝(cheng chisheng)/ADT/雲林・製１" userId="73d203c8-e53e-4288-9ebc-c7f5a4b99d62" providerId="ADAL" clId="{817AFAD2-F2E8-40F4-AD2F-5DA879E7E4EB}" dt="2025-10-13T06:28:06.526" v="2381" actId="47"/>
        <pc:sldMkLst>
          <pc:docMk/>
          <pc:sldMk cId="440582384" sldId="2147478714"/>
        </pc:sldMkLst>
        <pc:spChg chg="mod">
          <ac:chgData name="鄭 吉勝(cheng chisheng)/ADT/雲林・製１" userId="73d203c8-e53e-4288-9ebc-c7f5a4b99d62" providerId="ADAL" clId="{817AFAD2-F2E8-40F4-AD2F-5DA879E7E4EB}" dt="2025-10-13T06:23:55.580" v="2373" actId="20577"/>
          <ac:spMkLst>
            <pc:docMk/>
            <pc:sldMk cId="440582384" sldId="2147478714"/>
            <ac:spMk id="2" creationId="{E3450E3C-9755-E716-E4D6-A976A20C7F88}"/>
          </ac:spMkLst>
        </pc:spChg>
        <pc:spChg chg="del">
          <ac:chgData name="鄭 吉勝(cheng chisheng)/ADT/雲林・製１" userId="73d203c8-e53e-4288-9ebc-c7f5a4b99d62" providerId="ADAL" clId="{817AFAD2-F2E8-40F4-AD2F-5DA879E7E4EB}" dt="2025-10-13T06:27:27.971" v="2374" actId="478"/>
          <ac:spMkLst>
            <pc:docMk/>
            <pc:sldMk cId="440582384" sldId="2147478714"/>
            <ac:spMk id="3" creationId="{2E641E71-F2E7-67C0-41A4-0A03F6457ACC}"/>
          </ac:spMkLst>
        </pc:spChg>
        <pc:spChg chg="add mod">
          <ac:chgData name="鄭 吉勝(cheng chisheng)/ADT/雲林・製１" userId="73d203c8-e53e-4288-9ebc-c7f5a4b99d62" providerId="ADAL" clId="{817AFAD2-F2E8-40F4-AD2F-5DA879E7E4EB}" dt="2025-10-13T06:27:44.314" v="2377"/>
          <ac:spMkLst>
            <pc:docMk/>
            <pc:sldMk cId="440582384" sldId="2147478714"/>
            <ac:spMk id="9" creationId="{DAF04D63-2834-7D65-1D69-78CC7F500576}"/>
          </ac:spMkLst>
        </pc:spChg>
        <pc:picChg chg="add mod">
          <ac:chgData name="鄭 吉勝(cheng chisheng)/ADT/雲林・製１" userId="73d203c8-e53e-4288-9ebc-c7f5a4b99d62" providerId="ADAL" clId="{817AFAD2-F2E8-40F4-AD2F-5DA879E7E4EB}" dt="2025-10-13T06:27:28.488" v="2375"/>
          <ac:picMkLst>
            <pc:docMk/>
            <pc:sldMk cId="440582384" sldId="2147478714"/>
            <ac:picMk id="4" creationId="{D10FF820-011D-7ABE-2B3C-85A8609BE9D5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28.488" v="2375"/>
          <ac:picMkLst>
            <pc:docMk/>
            <pc:sldMk cId="440582384" sldId="2147478714"/>
            <ac:picMk id="5" creationId="{15757147-FA23-7368-B111-1044AF6DECD0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28.488" v="2375"/>
          <ac:picMkLst>
            <pc:docMk/>
            <pc:sldMk cId="440582384" sldId="2147478714"/>
            <ac:picMk id="6" creationId="{3AA99F48-E887-87E9-A649-57CD7A3C297E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28.488" v="2375"/>
          <ac:picMkLst>
            <pc:docMk/>
            <pc:sldMk cId="440582384" sldId="2147478714"/>
            <ac:picMk id="7" creationId="{7CDB93A9-2D2D-D25B-2002-9F083320B8A5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44.314" v="2377"/>
          <ac:picMkLst>
            <pc:docMk/>
            <pc:sldMk cId="440582384" sldId="2147478714"/>
            <ac:picMk id="8" creationId="{9D776918-4729-8AC8-4125-CFAC563D6750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44.314" v="2377"/>
          <ac:picMkLst>
            <pc:docMk/>
            <pc:sldMk cId="440582384" sldId="2147478714"/>
            <ac:picMk id="10" creationId="{5F184ADA-15E2-463A-BD7D-0248A313A24D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44.314" v="2377"/>
          <ac:picMkLst>
            <pc:docMk/>
            <pc:sldMk cId="440582384" sldId="2147478714"/>
            <ac:picMk id="11" creationId="{91872B19-D974-3722-BF81-F441B65872B6}"/>
          </ac:picMkLst>
        </pc:picChg>
        <pc:picChg chg="add mod">
          <ac:chgData name="鄭 吉勝(cheng chisheng)/ADT/雲林・製１" userId="73d203c8-e53e-4288-9ebc-c7f5a4b99d62" providerId="ADAL" clId="{817AFAD2-F2E8-40F4-AD2F-5DA879E7E4EB}" dt="2025-10-13T06:27:44.314" v="2377"/>
          <ac:picMkLst>
            <pc:docMk/>
            <pc:sldMk cId="440582384" sldId="2147478714"/>
            <ac:picMk id="12" creationId="{16F2A967-8D10-4C91-93C3-B120AE06F98F}"/>
          </ac:picMkLst>
        </pc:picChg>
      </pc:sldChg>
      <pc:sldMasterChg chg="delSldLayout">
        <pc:chgData name="鄭 吉勝(cheng chisheng)/ADT/雲林・製１" userId="73d203c8-e53e-4288-9ebc-c7f5a4b99d62" providerId="ADAL" clId="{817AFAD2-F2E8-40F4-AD2F-5DA879E7E4EB}" dt="2025-10-13T02:01:21.432" v="771" actId="47"/>
        <pc:sldMasterMkLst>
          <pc:docMk/>
          <pc:sldMasterMk cId="2423155368" sldId="2147483687"/>
        </pc:sldMasterMkLst>
        <pc:sldLayoutChg chg="del">
          <pc:chgData name="鄭 吉勝(cheng chisheng)/ADT/雲林・製１" userId="73d203c8-e53e-4288-9ebc-c7f5a4b99d62" providerId="ADAL" clId="{817AFAD2-F2E8-40F4-AD2F-5DA879E7E4EB}" dt="2025-10-13T01:56:09.667" v="740" actId="47"/>
          <pc:sldLayoutMkLst>
            <pc:docMk/>
            <pc:sldMasterMk cId="2423155368" sldId="2147483687"/>
            <pc:sldLayoutMk cId="603471818" sldId="2147483717"/>
          </pc:sldLayoutMkLst>
        </pc:sldLayoutChg>
        <pc:sldLayoutChg chg="del">
          <pc:chgData name="鄭 吉勝(cheng chisheng)/ADT/雲林・製１" userId="73d203c8-e53e-4288-9ebc-c7f5a4b99d62" providerId="ADAL" clId="{817AFAD2-F2E8-40F4-AD2F-5DA879E7E4EB}" dt="2025-10-13T02:01:21.432" v="771" actId="47"/>
          <pc:sldLayoutMkLst>
            <pc:docMk/>
            <pc:sldMasterMk cId="2423155368" sldId="2147483687"/>
            <pc:sldLayoutMk cId="2766751421" sldId="214748371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40306-BF61-4283-AF5E-678F417AF17C}" type="datetimeFigureOut">
              <a:rPr lang="zh-TW" altLang="en-US" smtClean="0"/>
              <a:t>2025/10/17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AAAB6-BCD2-47E6-9ACF-11D7D19DE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36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08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B351-CE52-0D6F-B88D-7282A8F1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60D5B6-F09F-25FD-335B-4D74B3212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861EF9D-72FF-BF49-D809-61B588B72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484650-BF82-3A72-E63A-70F8B85BD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3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E169D-5FF1-1C89-C542-942A21424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553C865-8C6D-8182-2264-2C643F5E7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783B332-850E-E879-AA93-F319B97A3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0C8D1A-F420-FFA5-9927-F5B4B5EB84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06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CC15-085F-7594-96E2-20F6F1F3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59C258D-FA71-9AAC-7728-98590957D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A81A45-EC7E-1257-F94F-5AD1EF23D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0E203D-BB46-E0E3-92EF-E1587601C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271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5F6BE-2B9D-18B6-292C-D1AA87D3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5D797B9-552F-2074-9D10-999F5012D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BCAFB07-9DC5-0153-E35D-60CF1DB89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D8B3EB-BC46-39D1-1E9A-1B08D6800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57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7B1B-6F3E-D92D-1651-B42C01450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19D9A50-67FE-481E-7928-ED95C6BD1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8B160AB-F9E7-C239-8250-4B13CAA61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5FA434-F082-40B6-A528-359E57DD1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AAB6-BCD2-47E6-9ACF-11D7D19DE22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52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www.agc.com/" TargetMode="Externa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rgbClr val="0050AA"/>
              </a:solidFill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545" y="213645"/>
            <a:ext cx="1431777" cy="530096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0073FBD5-4717-676E-1DFB-5BA0361FAF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ABDA930A-ACEB-7926-A675-2270688CC8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pic>
        <p:nvPicPr>
          <p:cNvPr id="5" name="図 33">
            <a:extLst>
              <a:ext uri="{FF2B5EF4-FFF2-40B4-BE49-F238E27FC236}">
                <a16:creationId xmlns:a16="http://schemas.microsoft.com/office/drawing/2014/main" id="{F5886EA0-047A-6561-9C1B-E36DAF5AC7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64239FD-16F1-7D99-9E75-79151BEC11A6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8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w/Title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438085" y="1200000"/>
            <a:ext cx="5376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19" name="テキスト プレースホルダー 2"/>
          <p:cNvSpPr>
            <a:spLocks noGrp="1"/>
          </p:cNvSpPr>
          <p:nvPr userDrawn="1">
            <p:ph type="body" idx="13" hasCustomPrompt="1"/>
          </p:nvPr>
        </p:nvSpPr>
        <p:spPr>
          <a:xfrm>
            <a:off x="6382771" y="1200000"/>
            <a:ext cx="5376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438085" y="1200000"/>
            <a:ext cx="537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7F8E897-04FC-D046-4DC6-4774D69003C8}"/>
              </a:ext>
            </a:extLst>
          </p:cNvPr>
          <p:cNvCxnSpPr>
            <a:cxnSpLocks/>
          </p:cNvCxnSpPr>
          <p:nvPr userDrawn="1"/>
        </p:nvCxnSpPr>
        <p:spPr>
          <a:xfrm>
            <a:off x="6382771" y="1200000"/>
            <a:ext cx="537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4">
            <a:extLst>
              <a:ext uri="{FF2B5EF4-FFF2-40B4-BE49-F238E27FC236}">
                <a16:creationId xmlns:a16="http://schemas.microsoft.com/office/drawing/2014/main" id="{61D6D7D3-E558-DFD1-EC70-6A5A3CAD067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8085" y="1901127"/>
            <a:ext cx="5376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defRPr>
                <a:latin typeface="+mj-lt"/>
              </a:defRPr>
            </a:lvl4pPr>
            <a:lvl5pPr>
              <a:defRPr sz="1867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CE16C85F-129B-3CF4-29C2-A7C2EB1C19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2771" y="1901127"/>
            <a:ext cx="5376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defRPr>
                <a:latin typeface="+mj-lt"/>
              </a:defRPr>
            </a:lvl4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41129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Contents - 4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966085" y="2306311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966085" y="2306311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4">
            <a:extLst>
              <a:ext uri="{FF2B5EF4-FFF2-40B4-BE49-F238E27FC236}">
                <a16:creationId xmlns:a16="http://schemas.microsoft.com/office/drawing/2014/main" id="{61D6D7D3-E558-DFD1-EC70-6A5A3CAD067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8085" y="2808403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CE16C85F-129B-3CF4-29C2-A7C2EB1C19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2771" y="2808403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0BA95641-0C7C-98E0-719E-4EB3AF21D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008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3pPr>
              <a:defRPr>
                <a:latin typeface="+mj-lt"/>
              </a:defRPr>
            </a:lvl3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2E08F04A-B9B9-1F99-DDE5-127C14D875B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910771" y="2306311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93C4D6B-FE48-83D3-97AF-495AD95B8CED}"/>
              </a:ext>
            </a:extLst>
          </p:cNvPr>
          <p:cNvCxnSpPr>
            <a:cxnSpLocks/>
          </p:cNvCxnSpPr>
          <p:nvPr userDrawn="1"/>
        </p:nvCxnSpPr>
        <p:spPr>
          <a:xfrm>
            <a:off x="6910771" y="2306311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9F4BBC0-5B95-D356-AB0F-B06FB43578E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6085" y="4406085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54D62B8-446F-CA6E-B466-2D45A810CF3A}"/>
              </a:ext>
            </a:extLst>
          </p:cNvPr>
          <p:cNvCxnSpPr>
            <a:cxnSpLocks/>
          </p:cNvCxnSpPr>
          <p:nvPr userDrawn="1"/>
        </p:nvCxnSpPr>
        <p:spPr>
          <a:xfrm>
            <a:off x="966085" y="4406085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4">
            <a:extLst>
              <a:ext uri="{FF2B5EF4-FFF2-40B4-BE49-F238E27FC236}">
                <a16:creationId xmlns:a16="http://schemas.microsoft.com/office/drawing/2014/main" id="{9D82CFC6-B728-3B54-D69B-E1F000DD7A9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8085" y="4908177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28594" indent="-228594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6" name="コンテンツ プレースホルダー 4">
            <a:extLst>
              <a:ext uri="{FF2B5EF4-FFF2-40B4-BE49-F238E27FC236}">
                <a16:creationId xmlns:a16="http://schemas.microsoft.com/office/drawing/2014/main" id="{86FECD19-E707-7CB1-684D-F6BCBBAF044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382771" y="4908177"/>
            <a:ext cx="5376000" cy="134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5pPr marL="239994" indent="-239994">
              <a:defRPr sz="160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B41CCB36-9C8A-5132-B762-8B0E133C8E3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910771" y="4406085"/>
            <a:ext cx="4848000" cy="384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3005390-8781-4020-F93C-03B77F175DD9}"/>
              </a:ext>
            </a:extLst>
          </p:cNvPr>
          <p:cNvCxnSpPr>
            <a:cxnSpLocks/>
          </p:cNvCxnSpPr>
          <p:nvPr userDrawn="1"/>
        </p:nvCxnSpPr>
        <p:spPr>
          <a:xfrm>
            <a:off x="6910771" y="4406085"/>
            <a:ext cx="4848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D70758E-3D72-05F2-498F-D317379A3003}"/>
              </a:ext>
            </a:extLst>
          </p:cNvPr>
          <p:cNvSpPr/>
          <p:nvPr userDrawn="1"/>
        </p:nvSpPr>
        <p:spPr>
          <a:xfrm>
            <a:off x="438085" y="2306311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1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4537DCA-FEA6-C4BA-89EC-0235A99A00C8}"/>
              </a:ext>
            </a:extLst>
          </p:cNvPr>
          <p:cNvSpPr/>
          <p:nvPr userDrawn="1"/>
        </p:nvSpPr>
        <p:spPr>
          <a:xfrm>
            <a:off x="6382771" y="2306311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2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BBE48C7-0024-CCED-686F-C5D2AA31AB84}"/>
              </a:ext>
            </a:extLst>
          </p:cNvPr>
          <p:cNvSpPr/>
          <p:nvPr userDrawn="1"/>
        </p:nvSpPr>
        <p:spPr>
          <a:xfrm>
            <a:off x="438085" y="4406085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3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E3B25C6-AE85-5587-E535-156C14857684}"/>
              </a:ext>
            </a:extLst>
          </p:cNvPr>
          <p:cNvSpPr/>
          <p:nvPr userDrawn="1"/>
        </p:nvSpPr>
        <p:spPr>
          <a:xfrm>
            <a:off x="6382771" y="4406085"/>
            <a:ext cx="384000" cy="384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>
                <a:solidFill>
                  <a:schemeClr val="bg1"/>
                </a:solidFill>
                <a:latin typeface="+mj-lt"/>
              </a:rPr>
              <a:t>4</a:t>
            </a:r>
            <a:endParaRPr kumimoji="1" lang="ja-JP" altLang="en-US" sz="16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2350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 - main_sub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BA5409BE-79F6-2A79-9D65-A1140A571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00072" y="1199999"/>
            <a:ext cx="3360000" cy="5040000"/>
          </a:xfr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867"/>
            </a:lvl1pPr>
            <a:lvl5pPr>
              <a:lnSpc>
                <a:spcPct val="120000"/>
              </a:lnSpc>
              <a:defRPr lang="ja-JP" altLang="en-US" sz="1867" dirty="0" smtClean="0">
                <a:latin typeface="+mj-lt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 userDrawn="1">
            <p:ph type="body" idx="1" hasCustomPrompt="1"/>
          </p:nvPr>
        </p:nvSpPr>
        <p:spPr>
          <a:xfrm>
            <a:off x="438085" y="1200001"/>
            <a:ext cx="7680000" cy="64308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486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46BF1C2-D7DA-9BC9-18D2-A2A5661363CD}"/>
              </a:ext>
            </a:extLst>
          </p:cNvPr>
          <p:cNvCxnSpPr>
            <a:cxnSpLocks/>
          </p:cNvCxnSpPr>
          <p:nvPr userDrawn="1"/>
        </p:nvCxnSpPr>
        <p:spPr>
          <a:xfrm>
            <a:off x="438085" y="1200000"/>
            <a:ext cx="768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52A828F1-FABE-0A0F-7337-315038CB550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400072" y="1200001"/>
            <a:ext cx="3360000" cy="64308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20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DCF3DDB2-F45E-EFBB-81D4-9C36D2DA9C1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8085" y="1901127"/>
            <a:ext cx="7680000" cy="43388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67"/>
            </a:lvl1pPr>
            <a:lvl4pPr>
              <a:lnSpc>
                <a:spcPct val="120000"/>
              </a:lnSpc>
              <a:defRPr>
                <a:latin typeface="+mj-lt"/>
              </a:defRPr>
            </a:lvl4pPr>
            <a:lvl5pPr>
              <a:defRPr sz="1867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51832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</p:spTree>
    <p:extLst>
      <p:ext uri="{BB962C8B-B14F-4D97-AF65-F5344CB8AC3E}">
        <p14:creationId xmlns:p14="http://schemas.microsoft.com/office/powerpoint/2010/main" val="126489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45" y="248411"/>
            <a:ext cx="3956303" cy="1860877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2179429" y="4594264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/>
              <a:t>部課名</a:t>
            </a:r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2179429" y="4930228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/>
              <a:t>メールアドレス</a:t>
            </a:r>
            <a:endParaRPr lang="en-US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181158" y="5278301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/>
              <a:t>Tel #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550185" y="3631645"/>
            <a:ext cx="6400616" cy="709388"/>
          </a:xfrm>
          <a:prstGeom prst="rect">
            <a:avLst/>
          </a:prstGeom>
        </p:spPr>
        <p:txBody>
          <a:bodyPr lIns="90000" anchor="t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Meiryo" charset="-128"/>
              </a:defRPr>
            </a:lvl1pPr>
          </a:lstStyle>
          <a:p>
            <a:pPr lvl="0"/>
            <a:r>
              <a:rPr lang="ja-JP" altLang="en-US" noProof="0"/>
              <a:t>住所</a:t>
            </a:r>
            <a:endParaRPr lang="en-US" noProof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181158" y="5622043"/>
            <a:ext cx="3233484" cy="20097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tx1"/>
                </a:solidFill>
                <a:latin typeface="+mj-lt"/>
                <a:ea typeface="Meiryo" charset="-128"/>
                <a:cs typeface="Meiryo" charset="-128"/>
              </a:defRPr>
            </a:lvl1pPr>
          </a:lstStyle>
          <a:p>
            <a:pPr lvl="0"/>
            <a:r>
              <a:rPr lang="en-US"/>
              <a:t>Fax #</a:t>
            </a:r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7" y="3152351"/>
            <a:ext cx="1692573" cy="247835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6" y="4600148"/>
            <a:ext cx="1364284" cy="1137512"/>
          </a:xfrm>
          <a:prstGeom prst="rect">
            <a:avLst/>
          </a:prstGeom>
        </p:spPr>
      </p:pic>
      <p:pic>
        <p:nvPicPr>
          <p:cNvPr id="24" name="図 23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905" y="6173740"/>
            <a:ext cx="1901952" cy="22555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D25911F-C84C-8B64-24E2-559C6CEC1588}"/>
              </a:ext>
            </a:extLst>
          </p:cNvPr>
          <p:cNvSpPr/>
          <p:nvPr userDrawn="1"/>
        </p:nvSpPr>
        <p:spPr>
          <a:xfrm>
            <a:off x="7056107" y="5925277"/>
            <a:ext cx="5135893" cy="932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39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4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/ Contact page - Whit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 userDrawn="1"/>
        </p:nvSpPr>
        <p:spPr>
          <a:xfrm>
            <a:off x="526620" y="3021298"/>
            <a:ext cx="1571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i="0" baseline="0">
                <a:solidFill>
                  <a:srgbClr val="404040"/>
                </a:solidFill>
                <a:latin typeface="+mj-lt"/>
                <a:ea typeface="Meiryo" charset="-128"/>
                <a:cs typeface="Meiryo" charset="-128"/>
              </a:rPr>
              <a:t>END</a:t>
            </a:r>
            <a:endParaRPr kumimoji="1" lang="ja-JP" altLang="en-US" sz="4800" b="1" i="0" baseline="0">
              <a:solidFill>
                <a:srgbClr val="404040"/>
              </a:solidFill>
              <a:latin typeface="+mj-lt"/>
              <a:ea typeface="Meiryo" charset="-128"/>
              <a:cs typeface="Meiryo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45" y="242799"/>
            <a:ext cx="3956303" cy="186087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8FA48CD-EBB3-3521-3EE9-A47C162C3845}"/>
              </a:ext>
            </a:extLst>
          </p:cNvPr>
          <p:cNvSpPr/>
          <p:nvPr userDrawn="1"/>
        </p:nvSpPr>
        <p:spPr>
          <a:xfrm>
            <a:off x="7056107" y="5925277"/>
            <a:ext cx="5135893" cy="932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9839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_Highly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596" y="566385"/>
            <a:ext cx="10972800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6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6" y="4920231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609600" y="2583569"/>
            <a:ext cx="10972800" cy="9601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10014862" y="2583569"/>
            <a:ext cx="1567543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592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- white_2_Highly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F6C23C0-DBEB-2E74-DE0C-7E0B473BBE3A}"/>
              </a:ext>
            </a:extLst>
          </p:cNvPr>
          <p:cNvSpPr/>
          <p:nvPr userDrawn="1"/>
        </p:nvSpPr>
        <p:spPr>
          <a:xfrm>
            <a:off x="225581" y="170117"/>
            <a:ext cx="11741539" cy="748311"/>
          </a:xfrm>
          <a:prstGeom prst="rect">
            <a:avLst/>
          </a:prstGeom>
          <a:solidFill>
            <a:srgbClr val="001F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>
              <a:solidFill>
                <a:schemeClr val="bg1"/>
              </a:solidFill>
            </a:endParaRPr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6" y="4920231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102BA9-93AD-5CE6-39F6-E49DCBFDC06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377713" y="6099527"/>
            <a:ext cx="4777270" cy="52322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kumimoji="1" sz="3200" b="1" i="0" kern="120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sz="2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Your </a:t>
            </a:r>
            <a:r>
              <a:rPr lang="en-US" altLang="ja-JP" sz="2800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Dreams,Our</a:t>
            </a:r>
            <a:r>
              <a:rPr lang="en-US" altLang="ja-JP" sz="2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Challenge</a:t>
            </a:r>
            <a:endParaRPr lang="en-US" sz="2800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F5920-8F02-7E11-8630-7A081A7093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pic>
        <p:nvPicPr>
          <p:cNvPr id="5" name="図 16">
            <a:extLst>
              <a:ext uri="{FF2B5EF4-FFF2-40B4-BE49-F238E27FC236}">
                <a16:creationId xmlns:a16="http://schemas.microsoft.com/office/drawing/2014/main" id="{EB723418-F2A9-B3C1-16D3-54BEBD129E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71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0436" y="5310264"/>
            <a:ext cx="3150411" cy="1482547"/>
          </a:xfrm>
          <a:prstGeom prst="rect">
            <a:avLst/>
          </a:prstGeom>
        </p:spPr>
      </p:pic>
      <p:sp>
        <p:nvSpPr>
          <p:cNvPr id="5" name="フリーフォーム 4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47" y="1653117"/>
            <a:ext cx="1339900" cy="4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6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4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66705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 36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rgbClr val="0050AA"/>
              </a:solidFill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sp>
        <p:nvSpPr>
          <p:cNvPr id="13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560693" y="6187827"/>
            <a:ext cx="2844800" cy="364067"/>
          </a:xfrm>
          <a:prstGeom prst="rect">
            <a:avLst/>
          </a:prstGeom>
        </p:spPr>
        <p:txBody>
          <a:bodyPr/>
          <a:lstStyle>
            <a:lvl1pPr>
              <a:defRPr sz="1867" b="1" i="0" spc="0" smtClean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 sz="1667"/>
              <a:t>年</a:t>
            </a:r>
            <a:r>
              <a:rPr lang="en-US" altLang="ja-JP"/>
              <a:t>XX</a:t>
            </a:r>
            <a:r>
              <a:rPr lang="ja-JP" altLang="en-US" sz="1667"/>
              <a:t>月</a:t>
            </a:r>
            <a:r>
              <a:rPr lang="en-US" altLang="ja-JP"/>
              <a:t>XX</a:t>
            </a:r>
            <a:r>
              <a:rPr lang="ja-JP" altLang="en-US" sz="1667"/>
              <a:t>日</a:t>
            </a: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052" y="1647248"/>
            <a:ext cx="1489131" cy="1489131"/>
          </a:xfrm>
          <a:prstGeom prst="rect">
            <a:avLst/>
          </a:prstGeom>
        </p:spPr>
      </p:pic>
      <p:pic>
        <p:nvPicPr>
          <p:cNvPr id="4" name="図 33">
            <a:extLst>
              <a:ext uri="{FF2B5EF4-FFF2-40B4-BE49-F238E27FC236}">
                <a16:creationId xmlns:a16="http://schemas.microsoft.com/office/drawing/2014/main" id="{16DC1628-22B6-3971-B499-6387920EF7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D5725B-931E-E0E4-B6E4-F3AF1E8ADE7D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593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508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62576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8000" y="220320"/>
            <a:ext cx="10285467" cy="679203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200000"/>
            <a:ext cx="5376000" cy="50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4000" y="1200000"/>
            <a:ext cx="5376000" cy="504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953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88001" y="220319"/>
            <a:ext cx="10276057" cy="679204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26197" y="862650"/>
            <a:ext cx="11750400" cy="53223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5121" y="220317"/>
            <a:ext cx="1352617" cy="63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34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ヘッダータイトル</a:t>
            </a:r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75485" y="6542489"/>
            <a:ext cx="11845364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5484" y="1020930"/>
            <a:ext cx="11845363" cy="5464047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EAE8C55-606E-4571-C007-4D2443B164F5}"/>
              </a:ext>
            </a:extLst>
          </p:cNvPr>
          <p:cNvSpPr txBox="1"/>
          <p:nvPr userDrawn="1"/>
        </p:nvSpPr>
        <p:spPr>
          <a:xfrm>
            <a:off x="10139257" y="6600000"/>
            <a:ext cx="1017089" cy="192000"/>
          </a:xfrm>
          <a:prstGeom prst="rect">
            <a:avLst/>
          </a:prstGeom>
          <a:solidFill>
            <a:schemeClr val="bg1"/>
          </a:solidFill>
          <a:ln>
            <a:solidFill>
              <a:srgbClr val="C8003C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000" b="1" i="0" dirty="0">
                <a:solidFill>
                  <a:srgbClr val="C8003C"/>
                </a:solidFill>
                <a:latin typeface="+mj-lt"/>
                <a:cs typeface="Meiryo" charset="-128"/>
              </a:rPr>
              <a:t>Confidential</a:t>
            </a:r>
            <a:endParaRPr kumimoji="1" lang="ja-JP" altLang="en-US" sz="1000" b="1" i="0" dirty="0">
              <a:solidFill>
                <a:srgbClr val="C8003C"/>
              </a:solidFill>
              <a:latin typeface="+mj-lt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642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204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_CompanyNam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 36"/>
          <p:cNvSpPr/>
          <p:nvPr userDrawn="1"/>
        </p:nvSpPr>
        <p:spPr>
          <a:xfrm>
            <a:off x="175485" y="160555"/>
            <a:ext cx="11845364" cy="5940612"/>
          </a:xfrm>
          <a:custGeom>
            <a:avLst/>
            <a:gdLst>
              <a:gd name="connsiteX0" fmla="*/ 8884023 w 8884023"/>
              <a:gd name="connsiteY0" fmla="*/ 3675529 h 4455459"/>
              <a:gd name="connsiteX1" fmla="*/ 8884023 w 8884023"/>
              <a:gd name="connsiteY1" fmla="*/ 0 h 4455459"/>
              <a:gd name="connsiteX2" fmla="*/ 0 w 8884023"/>
              <a:gd name="connsiteY2" fmla="*/ 0 h 4455459"/>
              <a:gd name="connsiteX3" fmla="*/ 0 w 8884023"/>
              <a:gd name="connsiteY3" fmla="*/ 4455459 h 4455459"/>
              <a:gd name="connsiteX4" fmla="*/ 8884023 w 8884023"/>
              <a:gd name="connsiteY4" fmla="*/ 3675529 h 445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4023" h="4455459">
                <a:moveTo>
                  <a:pt x="8884023" y="3675529"/>
                </a:moveTo>
                <a:lnTo>
                  <a:pt x="8884023" y="0"/>
                </a:lnTo>
                <a:lnTo>
                  <a:pt x="0" y="0"/>
                </a:lnTo>
                <a:lnTo>
                  <a:pt x="0" y="4455459"/>
                </a:lnTo>
                <a:lnTo>
                  <a:pt x="8884023" y="3675529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>
              <a:defRPr sz="5333" b="1" i="0" baseline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1" y="3514325"/>
            <a:ext cx="8800713" cy="6480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サブタイトル</a:t>
            </a:r>
            <a:endParaRPr lang="en-US" altLang="ja-JP"/>
          </a:p>
        </p:txBody>
      </p:sp>
      <p:sp>
        <p:nvSpPr>
          <p:cNvPr id="13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560693" y="6187827"/>
            <a:ext cx="2844800" cy="364067"/>
          </a:xfrm>
          <a:prstGeom prst="rect">
            <a:avLst/>
          </a:prstGeom>
        </p:spPr>
        <p:txBody>
          <a:bodyPr/>
          <a:lstStyle>
            <a:lvl1pPr>
              <a:defRPr sz="1867" b="1" i="0" smtClean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20XX</a:t>
            </a:r>
            <a:r>
              <a:rPr lang="ja-JP" altLang="en-US" sz="1667" spc="400"/>
              <a:t>年</a:t>
            </a:r>
            <a:r>
              <a:rPr lang="en-US" altLang="ja-JP"/>
              <a:t>XX</a:t>
            </a:r>
            <a:r>
              <a:rPr lang="ja-JP" altLang="en-US" sz="1667" spc="400"/>
              <a:t>月</a:t>
            </a:r>
            <a:r>
              <a:rPr lang="en-US" altLang="ja-JP"/>
              <a:t>XX</a:t>
            </a:r>
            <a:r>
              <a:rPr lang="ja-JP" altLang="en-US" sz="1667" spc="400"/>
              <a:t>日</a:t>
            </a:r>
            <a:endParaRPr kumimoji="1" lang="ja-JP" altLang="en-US" sz="1667" b="1" i="0" kern="1200" spc="400">
              <a:solidFill>
                <a:srgbClr val="404040"/>
              </a:solidFill>
              <a:latin typeface="+mj-lt"/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052" y="1647248"/>
            <a:ext cx="1489131" cy="1489131"/>
          </a:xfrm>
          <a:prstGeom prst="rect">
            <a:avLst/>
          </a:prstGeom>
        </p:spPr>
      </p:pic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782B4915-6B64-29D8-ACDD-220B429606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11" y="4703955"/>
            <a:ext cx="8854703" cy="384000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defRPr sz="2267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/>
              <a:t>社名</a:t>
            </a:r>
          </a:p>
        </p:txBody>
      </p:sp>
      <p:pic>
        <p:nvPicPr>
          <p:cNvPr id="4" name="図 33">
            <a:extLst>
              <a:ext uri="{FF2B5EF4-FFF2-40B4-BE49-F238E27FC236}">
                <a16:creationId xmlns:a16="http://schemas.microsoft.com/office/drawing/2014/main" id="{9D28BBD1-31A8-48B9-4596-CE71690633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608" y="6125252"/>
            <a:ext cx="4775200" cy="5271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0EC859-EC02-1531-04A2-5519C438B863}"/>
              </a:ext>
            </a:extLst>
          </p:cNvPr>
          <p:cNvSpPr/>
          <p:nvPr userDrawn="1"/>
        </p:nvSpPr>
        <p:spPr>
          <a:xfrm>
            <a:off x="11719560" y="6628349"/>
            <a:ext cx="472440" cy="22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90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25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Blue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/>
          <p:cNvSpPr>
            <a:spLocks noGrp="1"/>
          </p:cNvSpPr>
          <p:nvPr>
            <p:ph type="ctrTitle" hasCustomPrompt="1"/>
          </p:nvPr>
        </p:nvSpPr>
        <p:spPr bwMode="white">
          <a:xfrm>
            <a:off x="609601" y="1391424"/>
            <a:ext cx="8800713" cy="2017184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97ADB2F-7B38-B1E1-A599-34F8339D4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5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601" y="1152000"/>
            <a:ext cx="8800713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5" y="4920230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0F8FB6F-1AEE-4168-8AA8-B145F5A1C3A4}"/>
              </a:ext>
            </a:extLst>
          </p:cNvPr>
          <p:cNvSpPr/>
          <p:nvPr/>
        </p:nvSpPr>
        <p:spPr>
          <a:xfrm>
            <a:off x="609600" y="3308183"/>
            <a:ext cx="7056000" cy="960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CDBBE57-94E0-4C0D-B286-47E3267ED24E}"/>
              </a:ext>
            </a:extLst>
          </p:cNvPr>
          <p:cNvSpPr/>
          <p:nvPr/>
        </p:nvSpPr>
        <p:spPr>
          <a:xfrm>
            <a:off x="6652841" y="3308183"/>
            <a:ext cx="1008000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09600" y="1152000"/>
            <a:ext cx="10972800" cy="2017184"/>
          </a:xfrm>
        </p:spPr>
        <p:txBody>
          <a:bodyPr anchor="b">
            <a:normAutofit/>
          </a:bodyPr>
          <a:lstStyle>
            <a:lvl1pPr>
              <a:defRPr sz="4267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475" y="178105"/>
            <a:ext cx="1528064" cy="719088"/>
          </a:xfrm>
          <a:prstGeom prst="rect">
            <a:avLst/>
          </a:prstGeom>
        </p:spPr>
      </p:pic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3CF07895-2130-4275-9940-51681C67EC71}"/>
              </a:ext>
            </a:extLst>
          </p:cNvPr>
          <p:cNvSpPr/>
          <p:nvPr/>
        </p:nvSpPr>
        <p:spPr>
          <a:xfrm flipH="1" flipV="1">
            <a:off x="175485" y="4920230"/>
            <a:ext cx="11845364" cy="1643589"/>
          </a:xfrm>
          <a:custGeom>
            <a:avLst/>
            <a:gdLst>
              <a:gd name="connsiteX0" fmla="*/ 0 w 8884023"/>
              <a:gd name="connsiteY0" fmla="*/ 1232692 h 1232692"/>
              <a:gd name="connsiteX1" fmla="*/ 0 w 8884023"/>
              <a:gd name="connsiteY1" fmla="*/ 0 h 1232692"/>
              <a:gd name="connsiteX2" fmla="*/ 8884023 w 8884023"/>
              <a:gd name="connsiteY2" fmla="*/ 0 h 1232692"/>
              <a:gd name="connsiteX3" fmla="*/ 8884023 w 8884023"/>
              <a:gd name="connsiteY3" fmla="*/ 452762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023" h="1232692">
                <a:moveTo>
                  <a:pt x="0" y="1232692"/>
                </a:moveTo>
                <a:lnTo>
                  <a:pt x="0" y="0"/>
                </a:lnTo>
                <a:lnTo>
                  <a:pt x="8884023" y="0"/>
                </a:lnTo>
                <a:lnTo>
                  <a:pt x="8884023" y="452762"/>
                </a:lnTo>
                <a:close/>
              </a:path>
            </a:pathLst>
          </a:cu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609600" y="3308183"/>
            <a:ext cx="10972800" cy="9601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10014858" y="3308183"/>
            <a:ext cx="1567543" cy="96011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18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5088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68560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&amp; Content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3017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FA7E4A-759E-189B-DDD3-7CDB4D6462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151999"/>
            <a:ext cx="11328000" cy="14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9004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orient="horz" pos="29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175485" y="164791"/>
            <a:ext cx="11845364" cy="798631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2400">
              <a:latin typeface="+mj-lt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4548" y="347325"/>
            <a:ext cx="1209203" cy="447691"/>
          </a:xfrm>
          <a:prstGeom prst="rect">
            <a:avLst/>
          </a:prstGeom>
        </p:spPr>
      </p:pic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288001" y="211861"/>
            <a:ext cx="10076223" cy="697537"/>
          </a:xfrm>
        </p:spPr>
        <p:txBody>
          <a:bodyPr>
            <a:normAutofit/>
          </a:bodyPr>
          <a:lstStyle>
            <a:lvl1pPr>
              <a:defRPr sz="3200" b="1" i="0"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ヘッダータイトル</a:t>
            </a: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55B711D5-8091-20EE-8FD6-41169C09BA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2000" y="1200000"/>
            <a:ext cx="5376000" cy="50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F556EBCC-EC7F-7605-44B1-3A6AB1E5D2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4000" y="1200000"/>
            <a:ext cx="5376000" cy="504000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lnSpc>
                <a:spcPct val="120000"/>
              </a:lnSpc>
              <a:defRPr>
                <a:latin typeface="+mj-lt"/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858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60868" y="237068"/>
            <a:ext cx="11520000" cy="679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Master title</a:t>
            </a:r>
            <a:r>
              <a:rPr kumimoji="1" lang="ja-JP" altLang="en-US"/>
              <a:t>の書式設定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452F72-6F99-2063-2704-1FF0A5779777}"/>
              </a:ext>
            </a:extLst>
          </p:cNvPr>
          <p:cNvSpPr txBox="1"/>
          <p:nvPr userDrawn="1"/>
        </p:nvSpPr>
        <p:spPr>
          <a:xfrm>
            <a:off x="11679834" y="6569199"/>
            <a:ext cx="534090" cy="310685"/>
          </a:xfrm>
          <a:prstGeom prst="rect">
            <a:avLst/>
          </a:prstGeom>
          <a:noFill/>
        </p:spPr>
        <p:txBody>
          <a:bodyPr wrap="none" lIns="120000" tIns="62400" rIns="120000" bIns="62400" rtlCol="0" anchor="ctr">
            <a:spAutoFit/>
          </a:bodyPr>
          <a:lstStyle/>
          <a:p>
            <a:pPr algn="r"/>
            <a:fld id="{E6CCD1F1-ACA8-4022-AD13-BC347897C9F3}" type="slidenum">
              <a:rPr kumimoji="1" lang="ja-JP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D86CE8-8BCC-A32F-ABF1-047A7CB77A22}"/>
              </a:ext>
            </a:extLst>
          </p:cNvPr>
          <p:cNvSpPr txBox="1"/>
          <p:nvPr userDrawn="1"/>
        </p:nvSpPr>
        <p:spPr>
          <a:xfrm>
            <a:off x="9894782" y="6606841"/>
            <a:ext cx="1904658" cy="269584"/>
          </a:xfrm>
          <a:prstGeom prst="rect">
            <a:avLst/>
          </a:prstGeom>
          <a:noFill/>
        </p:spPr>
        <p:txBody>
          <a:bodyPr wrap="none" lIns="120000" tIns="62400" rIns="120000" bIns="62400" rtlCol="0" anchor="ctr">
            <a:spAutoFit/>
          </a:bodyPr>
          <a:lstStyle/>
          <a:p>
            <a:pPr algn="r" defTabSz="457189"/>
            <a:r>
              <a:rPr kumimoji="0" lang="en-US" altLang="zh-TW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AGC Display Glass Taiwan Inc.</a:t>
            </a:r>
            <a:endParaRPr kumimoji="0" lang="zh-TW" altLang="en-US" sz="933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1FF0D60C-E6CB-98EE-E6FE-63E1CC3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840" y="1089024"/>
            <a:ext cx="11846400" cy="54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ADDDE9C-E122-0EA3-1DB4-76F8582853EF}"/>
              </a:ext>
            </a:extLst>
          </p:cNvPr>
          <p:cNvGrpSpPr/>
          <p:nvPr userDrawn="1"/>
        </p:nvGrpSpPr>
        <p:grpSpPr>
          <a:xfrm>
            <a:off x="176842" y="6522748"/>
            <a:ext cx="2790476" cy="332827"/>
            <a:chOff x="207659" y="6360799"/>
            <a:chExt cx="4109149" cy="49010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FE4A7F2-EC94-A695-C096-B1A6CB806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7804" t="3868" r="5953" b="30229"/>
            <a:stretch/>
          </p:blipFill>
          <p:spPr>
            <a:xfrm>
              <a:off x="207659" y="6360799"/>
              <a:ext cx="1340793" cy="47297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9A23CDB-BC26-9C6F-1410-FA5FAA6EA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b="28353"/>
            <a:stretch/>
          </p:blipFill>
          <p:spPr>
            <a:xfrm>
              <a:off x="1454545" y="6406632"/>
              <a:ext cx="2862263" cy="444275"/>
            </a:xfrm>
            <a:prstGeom prst="rect">
              <a:avLst/>
            </a:prstGeom>
          </p:spPr>
        </p:pic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2616233-F574-CB76-3308-CA2362270DE2}"/>
              </a:ext>
            </a:extLst>
          </p:cNvPr>
          <p:cNvSpPr txBox="1"/>
          <p:nvPr userDrawn="1"/>
        </p:nvSpPr>
        <p:spPr>
          <a:xfrm>
            <a:off x="5574865" y="6622772"/>
            <a:ext cx="104227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Confidential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6DE9AF1-E1BD-0128-3B75-E4575E66EBB3}"/>
              </a:ext>
            </a:extLst>
          </p:cNvPr>
          <p:cNvCxnSpPr>
            <a:cxnSpLocks/>
          </p:cNvCxnSpPr>
          <p:nvPr userDrawn="1"/>
        </p:nvCxnSpPr>
        <p:spPr>
          <a:xfrm>
            <a:off x="176840" y="6548487"/>
            <a:ext cx="11816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5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8" r:id="rId2"/>
    <p:sldLayoutId id="2147483689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15" r:id="rId17"/>
    <p:sldLayoutId id="2147483705" r:id="rId18"/>
    <p:sldLayoutId id="2147483706" r:id="rId19"/>
    <p:sldLayoutId id="2147483711" r:id="rId20"/>
    <p:sldLayoutId id="2147483712" r:id="rId21"/>
    <p:sldLayoutId id="2147483713" r:id="rId22"/>
    <p:sldLayoutId id="2147483716" r:id="rId23"/>
  </p:sldLayoutIdLst>
  <p:hf hdr="0"/>
  <p:txStyles>
    <p:titleStyle>
      <a:lvl1pPr algn="l" defTabSz="609585" rtl="0" eaLnBrk="1" latinLnBrk="0" hangingPunct="1">
        <a:spcBef>
          <a:spcPct val="0"/>
        </a:spcBef>
        <a:buNone/>
        <a:defRPr kumimoji="1" sz="3200" b="1" i="0" kern="1200" baseline="0">
          <a:solidFill>
            <a:schemeClr val="bg1"/>
          </a:solidFill>
          <a:latin typeface="+mj-lt"/>
          <a:ea typeface="Meiryo" charset="-128"/>
          <a:cs typeface="Meiryo" charset="-128"/>
        </a:defRPr>
      </a:lvl1pPr>
    </p:titleStyle>
    <p:bodyStyle>
      <a:lvl1pPr marL="335992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sz="2667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815980" indent="-335992" algn="l" defTabSz="609585" rtl="0" eaLnBrk="1" latinLnBrk="0" hangingPunct="1">
        <a:spcBef>
          <a:spcPts val="60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24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2pPr>
      <a:lvl3pPr marL="1295968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2133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3pPr>
      <a:lvl4pPr marL="1775956" indent="-335992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867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4pPr>
      <a:lvl5pPr marL="2063948" indent="-191995" algn="l" defTabSz="609585" rtl="0" eaLnBrk="1" latinLnBrk="0" hangingPunct="1">
        <a:spcBef>
          <a:spcPts val="60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600" b="0" i="0" kern="1200" baseline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20" userDrawn="1">
          <p15:clr>
            <a:srgbClr val="F26B43"/>
          </p15:clr>
        </p15:guide>
        <p15:guide id="2" pos="2547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5133" userDrawn="1">
          <p15:clr>
            <a:srgbClr val="F26B43"/>
          </p15:clr>
        </p15:guide>
        <p15:guide id="5" orient="horz" pos="2958">
          <p15:clr>
            <a:srgbClr val="F26B43"/>
          </p15:clr>
        </p15:guide>
        <p15:guide id="6" pos="7491" userDrawn="1">
          <p15:clr>
            <a:srgbClr val="F26B43"/>
          </p15:clr>
        </p15:guide>
        <p15:guide id="7" orient="horz" pos="6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18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microsoft.com/office/2007/relationships/hdphoto" Target="../media/hdphoto2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EE7BC-B574-AE4C-AAF1-431AC2732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字幕 2">
            <a:extLst>
              <a:ext uri="{FF2B5EF4-FFF2-40B4-BE49-F238E27FC236}">
                <a16:creationId xmlns:a16="http://schemas.microsoft.com/office/drawing/2014/main" id="{D6712AD4-B8E4-0E8E-924E-82CA6EA9F323}"/>
              </a:ext>
            </a:extLst>
          </p:cNvPr>
          <p:cNvSpPr txBox="1">
            <a:spLocks/>
          </p:cNvSpPr>
          <p:nvPr/>
        </p:nvSpPr>
        <p:spPr bwMode="white">
          <a:xfrm>
            <a:off x="1969953" y="1977448"/>
            <a:ext cx="5790368" cy="163378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defPPr>
              <a:defRPr lang="ja-JP"/>
            </a:defPPr>
            <a:lvl1pPr marL="0" indent="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2400" b="0" i="0" kern="1200" baseline="0">
                <a:solidFill>
                  <a:schemeClr val="bg1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 algn="ctr" defTabSz="457200" rtl="0" eaLnBrk="1" latinLnBrk="0" hangingPunct="1">
              <a:spcBef>
                <a:spcPts val="450"/>
              </a:spcBef>
              <a:buClr>
                <a:srgbClr val="C8003C"/>
              </a:buClr>
              <a:buSzPct val="80000"/>
              <a:buFont typeface="Wingdings" panose="05000000000000000000" pitchFamily="2" charset="2"/>
              <a:buNone/>
              <a:defRPr kumimoji="1" sz="18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9144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Meiryo UI" panose="020B0604030504040204" pitchFamily="50" charset="-128"/>
              <a:buNone/>
              <a:defRPr kumimoji="1" sz="16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3716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None/>
              <a:defRPr kumimoji="1" sz="14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1828800" indent="0" algn="ctr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Arial" panose="020B0604020202020204" pitchFamily="34" charset="0"/>
              <a:buNone/>
              <a:defRPr kumimoji="1" sz="1200" b="0" i="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zh-TW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窯薄板</a:t>
            </a:r>
            <a:r>
              <a:rPr lang="ja-JP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積層割れ率</a:t>
            </a:r>
            <a:endParaRPr lang="en-US" altLang="ja-JP" sz="48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      </a:t>
            </a:r>
            <a:r>
              <a:rPr lang="en-US" altLang="ja-JP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運輸割れ改善</a:t>
            </a:r>
            <a:r>
              <a:rPr lang="en-US" altLang="ja-JP" sz="4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 sz="48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27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9D271-5D8E-6FCD-65CA-374CB9F9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</a:t>
            </a:r>
            <a:r>
              <a:rPr lang="ja-JP" altLang="en-US" dirty="0"/>
              <a:t>輸送割れ再對策</a:t>
            </a:r>
            <a:r>
              <a:rPr lang="en-US" altLang="ja-JP" dirty="0"/>
              <a:t>_</a:t>
            </a:r>
            <a:r>
              <a:rPr lang="zh-TW" altLang="en-US" dirty="0"/>
              <a:t>底棧硬度改善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F7F4D2-266E-66FD-3235-9C1BFEF0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96" b="4762"/>
          <a:stretch/>
        </p:blipFill>
        <p:spPr>
          <a:xfrm>
            <a:off x="197477" y="1432560"/>
            <a:ext cx="11797047" cy="50393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C64F3C9-598E-B702-E6AA-D829DC202358}"/>
              </a:ext>
            </a:extLst>
          </p:cNvPr>
          <p:cNvSpPr txBox="1"/>
          <p:nvPr/>
        </p:nvSpPr>
        <p:spPr>
          <a:xfrm>
            <a:off x="1" y="961838"/>
            <a:ext cx="1104808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en-US" altLang="zh-TW" sz="2400" dirty="0"/>
              <a:t>2025</a:t>
            </a:r>
            <a:r>
              <a:rPr lang="zh-TW" altLang="en-US" sz="2400" dirty="0"/>
              <a:t>年</a:t>
            </a:r>
            <a:r>
              <a:rPr lang="en-US" altLang="zh-TW" sz="2400" dirty="0"/>
              <a:t>7</a:t>
            </a:r>
            <a:r>
              <a:rPr lang="zh-TW" altLang="en-US" sz="2400" dirty="0"/>
              <a:t>月薄板生產使用測試：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96074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FF67462-77EB-8173-BBCA-0B4E6E0CB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8620"/>
          <a:stretch/>
        </p:blipFill>
        <p:spPr>
          <a:xfrm>
            <a:off x="200914" y="4479051"/>
            <a:ext cx="2315863" cy="1878365"/>
          </a:xfrm>
          <a:prstGeom prst="rect">
            <a:avLst/>
          </a:prstGeom>
          <a:ln>
            <a:solidFill>
              <a:srgbClr val="3333FF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9C58189-CCD6-472D-6987-11DFA149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776" y="4479051"/>
            <a:ext cx="3460811" cy="2004451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36DBCCD6-DCB2-19A4-4EB9-73157180C8B8}"/>
              </a:ext>
            </a:extLst>
          </p:cNvPr>
          <p:cNvGrpSpPr/>
          <p:nvPr/>
        </p:nvGrpSpPr>
        <p:grpSpPr>
          <a:xfrm>
            <a:off x="5977588" y="4372110"/>
            <a:ext cx="6084872" cy="2111391"/>
            <a:chOff x="0" y="0"/>
            <a:chExt cx="10978216" cy="367048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9364910-61AE-1FB8-F6AB-9A8344C1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"/>
              <a:ext cx="3536912" cy="3670484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3122451-2F11-303B-91DA-345BAE37D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3148" y="0"/>
              <a:ext cx="3536912" cy="3670484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7AF6553-88E7-DFB6-8F41-FDD395DA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6296" y="0"/>
              <a:ext cx="3671920" cy="3670484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1F8639-50BC-E9BA-458F-C200B9BF150C}"/>
              </a:ext>
            </a:extLst>
          </p:cNvPr>
          <p:cNvSpPr txBox="1"/>
          <p:nvPr/>
        </p:nvSpPr>
        <p:spPr>
          <a:xfrm>
            <a:off x="1" y="961838"/>
            <a:ext cx="1104808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en-US" altLang="zh-TW" sz="2400" dirty="0"/>
              <a:t>2024</a:t>
            </a:r>
            <a:r>
              <a:rPr lang="zh-TW" altLang="en-US" sz="2400" dirty="0"/>
              <a:t>年對策持續進行，</a:t>
            </a:r>
            <a:r>
              <a:rPr lang="en-US" altLang="zh-TW" sz="2400" dirty="0"/>
              <a:t>2025</a:t>
            </a:r>
            <a:r>
              <a:rPr lang="zh-TW" altLang="en-US" sz="2400" dirty="0"/>
              <a:t>年追加新的評價測試：</a:t>
            </a:r>
            <a:endParaRPr lang="en-US" altLang="zh-TW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B89E640-7AE3-C4FD-D400-EA834E448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14" y="1454280"/>
            <a:ext cx="11782081" cy="2898685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BA23C827-3120-30E1-CCB2-FEC0F121A087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8688597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4.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輸送割れ再對策</a:t>
            </a:r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_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ブラインドテストのスケジュール</a:t>
            </a:r>
            <a:endParaRPr kumimoji="1" lang="zh-TW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98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398E-2EAE-5A64-8748-104E4BBE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A4F8C-56D9-41D3-EEE7-75F072D418D5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3887603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5.</a:t>
            </a:r>
            <a:r>
              <a:rPr kumimoji="1"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底棧變更品的效果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BD1788D3-AEB2-B9DD-B615-E1712C7B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3" y="1066800"/>
            <a:ext cx="5600700" cy="541906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912DAB16-6CCA-C1BF-3387-F68E2DBC8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11" y="1295400"/>
            <a:ext cx="238125" cy="266700"/>
          </a:xfrm>
          <a:prstGeom prst="rect">
            <a:avLst/>
          </a:prstGeom>
        </p:spPr>
      </p:pic>
      <p:pic>
        <p:nvPicPr>
          <p:cNvPr id="9" name="Image 4">
            <a:extLst>
              <a:ext uri="{FF2B5EF4-FFF2-40B4-BE49-F238E27FC236}">
                <a16:creationId xmlns:a16="http://schemas.microsoft.com/office/drawing/2014/main" id="{C5BE3BBE-ABA1-DA0E-2866-BD3D0037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11" y="2324100"/>
            <a:ext cx="5105400" cy="1828800"/>
          </a:xfrm>
          <a:prstGeom prst="rect">
            <a:avLst/>
          </a:prstGeom>
        </p:spPr>
      </p:pic>
      <p:pic>
        <p:nvPicPr>
          <p:cNvPr id="17" name="Image 5">
            <a:extLst>
              <a:ext uri="{FF2B5EF4-FFF2-40B4-BE49-F238E27FC236}">
                <a16:creationId xmlns:a16="http://schemas.microsoft.com/office/drawing/2014/main" id="{9042E3E8-1CE1-EAD0-8FD1-75D11C2D3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11" y="4305300"/>
            <a:ext cx="5143500" cy="1828800"/>
          </a:xfrm>
          <a:prstGeom prst="rect">
            <a:avLst/>
          </a:prstGeom>
        </p:spPr>
      </p:pic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71118B77-6CC8-6086-B522-87A7D2F20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081" y="4393903"/>
            <a:ext cx="279400" cy="279400"/>
          </a:xfrm>
          <a:prstGeom prst="rect">
            <a:avLst/>
          </a:prstGeom>
        </p:spPr>
      </p:pic>
      <p:pic>
        <p:nvPicPr>
          <p:cNvPr id="20" name="Image 7" descr="preencoded.png">
            <a:extLst>
              <a:ext uri="{FF2B5EF4-FFF2-40B4-BE49-F238E27FC236}">
                <a16:creationId xmlns:a16="http://schemas.microsoft.com/office/drawing/2014/main" id="{90AA7513-34D4-44B6-50D5-6920455EC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081" y="4762500"/>
            <a:ext cx="279400" cy="279400"/>
          </a:xfrm>
          <a:prstGeom prst="rect">
            <a:avLst/>
          </a:prstGeom>
        </p:spPr>
      </p:pic>
      <p:pic>
        <p:nvPicPr>
          <p:cNvPr id="21" name="Image 8" descr="preencoded.png">
            <a:extLst>
              <a:ext uri="{FF2B5EF4-FFF2-40B4-BE49-F238E27FC236}">
                <a16:creationId xmlns:a16="http://schemas.microsoft.com/office/drawing/2014/main" id="{48D19A12-F195-F995-D460-4873B462D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44" y="5067300"/>
            <a:ext cx="209550" cy="279400"/>
          </a:xfrm>
          <a:prstGeom prst="rect">
            <a:avLst/>
          </a:prstGeom>
        </p:spPr>
      </p:pic>
      <p:pic>
        <p:nvPicPr>
          <p:cNvPr id="22" name="Image 9">
            <a:extLst>
              <a:ext uri="{FF2B5EF4-FFF2-40B4-BE49-F238E27FC236}">
                <a16:creationId xmlns:a16="http://schemas.microsoft.com/office/drawing/2014/main" id="{03349619-5F23-5AF8-1CC1-B4500E822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353" y="1066799"/>
            <a:ext cx="5600700" cy="5419059"/>
          </a:xfrm>
          <a:prstGeom prst="rect">
            <a:avLst/>
          </a:prstGeom>
        </p:spPr>
      </p:pic>
      <p:pic>
        <p:nvPicPr>
          <p:cNvPr id="23" name="Image 10" descr="preencoded.png">
            <a:extLst>
              <a:ext uri="{FF2B5EF4-FFF2-40B4-BE49-F238E27FC236}">
                <a16:creationId xmlns:a16="http://schemas.microsoft.com/office/drawing/2014/main" id="{02B828BF-A101-79A5-5812-0C60CF791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2953" y="1295400"/>
            <a:ext cx="190500" cy="266700"/>
          </a:xfrm>
          <a:prstGeom prst="rect">
            <a:avLst/>
          </a:prstGeom>
        </p:spPr>
      </p:pic>
      <p:pic>
        <p:nvPicPr>
          <p:cNvPr id="25" name="Image 11">
            <a:extLst>
              <a:ext uri="{FF2B5EF4-FFF2-40B4-BE49-F238E27FC236}">
                <a16:creationId xmlns:a16="http://schemas.microsoft.com/office/drawing/2014/main" id="{0223707F-014E-1EC8-B5B1-0762D539F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953" y="2286000"/>
            <a:ext cx="5105400" cy="1828800"/>
          </a:xfrm>
          <a:prstGeom prst="rect">
            <a:avLst/>
          </a:prstGeom>
        </p:spPr>
      </p:pic>
      <p:pic>
        <p:nvPicPr>
          <p:cNvPr id="26" name="Image 12">
            <a:extLst>
              <a:ext uri="{FF2B5EF4-FFF2-40B4-BE49-F238E27FC236}">
                <a16:creationId xmlns:a16="http://schemas.microsoft.com/office/drawing/2014/main" id="{73A7F083-35B3-6978-C66B-A7996B629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2953" y="4038600"/>
            <a:ext cx="5988804" cy="2019300"/>
          </a:xfrm>
          <a:prstGeom prst="rect">
            <a:avLst/>
          </a:prstGeom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E7E5D3E9-DF55-54D2-07BC-8C2C8829E936}"/>
              </a:ext>
            </a:extLst>
          </p:cNvPr>
          <p:cNvSpPr/>
          <p:nvPr/>
        </p:nvSpPr>
        <p:spPr>
          <a:xfrm>
            <a:off x="738736" y="1295400"/>
            <a:ext cx="19489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震動數據分析</a:t>
            </a:r>
            <a:endParaRPr lang="en-US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3766DA69-CC5B-7947-E72D-F8DD7C381502}"/>
              </a:ext>
            </a:extLst>
          </p:cNvPr>
          <p:cNvSpPr/>
          <p:nvPr/>
        </p:nvSpPr>
        <p:spPr>
          <a:xfrm>
            <a:off x="386311" y="1714500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藍色底棧的導入在運輸震動方面展現了顯著的改善。根據G力趨勢圖分析，藍色底棧與通常底棧的震動對比如下：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4FACB81D-54E4-C280-9014-A0B2CEC5BC29}"/>
              </a:ext>
            </a:extLst>
          </p:cNvPr>
          <p:cNvSpPr/>
          <p:nvPr/>
        </p:nvSpPr>
        <p:spPr>
          <a:xfrm>
            <a:off x="878069" y="4419600"/>
            <a:ext cx="4847932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藍色底棧震動G力範圍：</a:t>
            </a:r>
            <a:r>
              <a:rPr lang="en-US" sz="16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-0.3至0.6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9" name="Text 4">
            <a:extLst>
              <a:ext uri="{FF2B5EF4-FFF2-40B4-BE49-F238E27FC236}">
                <a16:creationId xmlns:a16="http://schemas.microsoft.com/office/drawing/2014/main" id="{4C202620-BCBB-6A6A-AEAA-FB9DA4D935E2}"/>
              </a:ext>
            </a:extLst>
          </p:cNvPr>
          <p:cNvSpPr/>
          <p:nvPr/>
        </p:nvSpPr>
        <p:spPr>
          <a:xfrm>
            <a:off x="878069" y="4724400"/>
            <a:ext cx="457643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通常底棧震動G力範圍：</a:t>
            </a:r>
            <a:r>
              <a:rPr lang="en-US" sz="16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-1.8至2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5BD08D97-4ECC-99D5-B28C-FB9666F4002A}"/>
              </a:ext>
            </a:extLst>
          </p:cNvPr>
          <p:cNvSpPr/>
          <p:nvPr/>
        </p:nvSpPr>
        <p:spPr>
          <a:xfrm>
            <a:off x="839969" y="5029200"/>
            <a:ext cx="325611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震動幅度顯著降低</a:t>
            </a:r>
            <a:r>
              <a:rPr lang="en-US" sz="1600" b="1" dirty="0">
                <a:solidFill>
                  <a:srgbClr val="15803D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83%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Text 6">
            <a:extLst>
              <a:ext uri="{FF2B5EF4-FFF2-40B4-BE49-F238E27FC236}">
                <a16:creationId xmlns:a16="http://schemas.microsoft.com/office/drawing/2014/main" id="{F55017F9-FD87-68E1-C3D3-0F9EF2C6D476}"/>
              </a:ext>
            </a:extLst>
          </p:cNvPr>
          <p:cNvSpPr/>
          <p:nvPr/>
        </p:nvSpPr>
        <p:spPr>
          <a:xfrm>
            <a:off x="6307752" y="1295400"/>
            <a:ext cx="162412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破裂率比較</a:t>
            </a:r>
            <a:endParaRPr lang="en-US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2" name="Text 7">
            <a:extLst>
              <a:ext uri="{FF2B5EF4-FFF2-40B4-BE49-F238E27FC236}">
                <a16:creationId xmlns:a16="http://schemas.microsoft.com/office/drawing/2014/main" id="{D8C49161-33BD-1587-1D59-03C57F1B547D}"/>
              </a:ext>
            </a:extLst>
          </p:cNvPr>
          <p:cNvSpPr/>
          <p:nvPr/>
        </p:nvSpPr>
        <p:spPr>
          <a:xfrm>
            <a:off x="6002953" y="1714500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初步測試結果顯示，使用藍色底棧的薄板破裂率確實低於使用通常底棧的薄板。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3" name="Text 8">
            <a:extLst>
              <a:ext uri="{FF2B5EF4-FFF2-40B4-BE49-F238E27FC236}">
                <a16:creationId xmlns:a16="http://schemas.microsoft.com/office/drawing/2014/main" id="{E5C2974F-E7F7-12B6-DD7C-8D59B8B1A3EC}"/>
              </a:ext>
            </a:extLst>
          </p:cNvPr>
          <p:cNvSpPr/>
          <p:nvPr/>
        </p:nvSpPr>
        <p:spPr>
          <a:xfrm>
            <a:off x="6155353" y="4191000"/>
            <a:ext cx="483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zh-TW" sz="1600" b="1" dirty="0" err="1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TEST</a:t>
            </a:r>
            <a:r>
              <a:rPr lang="en-US" sz="1600" b="1" dirty="0" err="1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結論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Text 9">
            <a:extLst>
              <a:ext uri="{FF2B5EF4-FFF2-40B4-BE49-F238E27FC236}">
                <a16:creationId xmlns:a16="http://schemas.microsoft.com/office/drawing/2014/main" id="{3B0DE780-C100-57F0-BD99-5A4382772167}"/>
              </a:ext>
            </a:extLst>
          </p:cNvPr>
          <p:cNvSpPr/>
          <p:nvPr/>
        </p:nvSpPr>
        <p:spPr>
          <a:xfrm>
            <a:off x="6155353" y="45339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藍色底棧在震動測試中</a:t>
            </a:r>
            <a:r>
              <a:rPr lang="zh-TW" alt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明顯</a:t>
            </a: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著優於傳統</a:t>
            </a:r>
            <a:r>
              <a:rPr lang="en-US" altLang="zh-TW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TAX</a:t>
            </a: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底棧的防震效果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5" name="Text 10">
            <a:extLst>
              <a:ext uri="{FF2B5EF4-FFF2-40B4-BE49-F238E27FC236}">
                <a16:creationId xmlns:a16="http://schemas.microsoft.com/office/drawing/2014/main" id="{62480CF9-D995-CA39-A4B6-6C477A7AA11A}"/>
              </a:ext>
            </a:extLst>
          </p:cNvPr>
          <p:cNvSpPr/>
          <p:nvPr/>
        </p:nvSpPr>
        <p:spPr>
          <a:xfrm>
            <a:off x="6155353" y="48387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初</a:t>
            </a:r>
            <a:r>
              <a:rPr lang="zh-TW" alt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回</a:t>
            </a: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的破裂率</a:t>
            </a:r>
            <a:r>
              <a:rPr lang="en-US" altLang="zh-TW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TEST</a:t>
            </a:r>
            <a:r>
              <a:rPr lang="zh-TW" alt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、</a:t>
            </a: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也顯示其有助於降低積層板裂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Text 11">
            <a:extLst>
              <a:ext uri="{FF2B5EF4-FFF2-40B4-BE49-F238E27FC236}">
                <a16:creationId xmlns:a16="http://schemas.microsoft.com/office/drawing/2014/main" id="{D331A137-BE77-DD95-2986-887D3CC1AACF}"/>
              </a:ext>
            </a:extLst>
          </p:cNvPr>
          <p:cNvSpPr/>
          <p:nvPr/>
        </p:nvSpPr>
        <p:spPr>
          <a:xfrm>
            <a:off x="6165986" y="51435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目前的測試</a:t>
            </a:r>
            <a:r>
              <a:rPr lang="zh-TW" alt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數量較少</a:t>
            </a:r>
            <a:r>
              <a:rPr 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  <a:r>
              <a:rPr lang="zh-TW" alt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就效果來看</a:t>
            </a:r>
            <a:r>
              <a:rPr lang="en-US" sz="16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仍有待進一步驗證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8" name="Text 12">
            <a:extLst>
              <a:ext uri="{FF2B5EF4-FFF2-40B4-BE49-F238E27FC236}">
                <a16:creationId xmlns:a16="http://schemas.microsoft.com/office/drawing/2014/main" id="{3D7AA93C-5736-CAEF-03B2-5695E3DCBA53}"/>
              </a:ext>
            </a:extLst>
          </p:cNvPr>
          <p:cNvSpPr/>
          <p:nvPr/>
        </p:nvSpPr>
        <p:spPr>
          <a:xfrm>
            <a:off x="6155353" y="54483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後續將追加中量與大量的評價測試，以獲得更具統計學意義的結果</a:t>
            </a:r>
            <a:endParaRPr lang="en-US" sz="16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420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014FF-0F70-C40F-F980-75AFC27C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</a:t>
            </a:r>
            <a:r>
              <a:rPr lang="zh-TW" altLang="en-US" dirty="0"/>
              <a:t>今後預計改善的方向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AD968E-A2C6-341A-2715-35ED61952CB2}"/>
              </a:ext>
            </a:extLst>
          </p:cNvPr>
          <p:cNvSpPr txBox="1"/>
          <p:nvPr/>
        </p:nvSpPr>
        <p:spPr>
          <a:xfrm>
            <a:off x="128595" y="1080437"/>
            <a:ext cx="11894926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200" dirty="0">
                <a:latin typeface="+mn-ea"/>
              </a:rPr>
              <a:t>①藍色底棧中量、大量評價實施。</a:t>
            </a:r>
            <a:endParaRPr lang="en-US" altLang="zh-TW" sz="3200" dirty="0">
              <a:latin typeface="+mn-ea"/>
            </a:endParaRPr>
          </a:p>
          <a:p>
            <a:r>
              <a:rPr lang="zh-TW" altLang="en-US" sz="3200" dirty="0">
                <a:latin typeface="+mn-ea"/>
              </a:rPr>
              <a:t>②不定期進行</a:t>
            </a:r>
            <a:r>
              <a:rPr lang="en-US" altLang="zh-TW" sz="3200" dirty="0">
                <a:latin typeface="+mn-ea"/>
              </a:rPr>
              <a:t>『</a:t>
            </a:r>
            <a:r>
              <a:rPr lang="zh-TW" altLang="en-US" sz="3200" dirty="0">
                <a:latin typeface="+mn-ea"/>
              </a:rPr>
              <a:t>薄板製品運輸震動測定</a:t>
            </a:r>
            <a:r>
              <a:rPr lang="en-US" altLang="zh-TW" sz="3200" dirty="0">
                <a:latin typeface="+mn-ea"/>
              </a:rPr>
              <a:t>』</a:t>
            </a:r>
            <a:r>
              <a:rPr lang="zh-TW" altLang="en-US" sz="3200" dirty="0">
                <a:latin typeface="+mn-ea"/>
              </a:rPr>
              <a:t>。</a:t>
            </a:r>
            <a:endParaRPr lang="en-US" altLang="zh-TW" sz="3200" dirty="0">
              <a:latin typeface="+mn-ea"/>
            </a:endParaRPr>
          </a:p>
          <a:p>
            <a:r>
              <a:rPr lang="zh-TW" altLang="en-US" sz="3200" dirty="0">
                <a:latin typeface="+mn-ea"/>
              </a:rPr>
              <a:t>③輸送對策</a:t>
            </a:r>
            <a:r>
              <a:rPr lang="ja-JP" altLang="en-US" sz="3200" dirty="0">
                <a:latin typeface="+mn-ea"/>
              </a:rPr>
              <a:t>ルールの遵守確保すること。</a:t>
            </a:r>
            <a:endParaRPr lang="en-US" altLang="ja-JP" sz="3200" dirty="0">
              <a:latin typeface="+mn-ea"/>
            </a:endParaRPr>
          </a:p>
          <a:p>
            <a:r>
              <a:rPr lang="ja-JP" altLang="en-US" sz="3200" dirty="0">
                <a:latin typeface="+mn-ea"/>
              </a:rPr>
              <a:t>④角欠・欠板選別ルール再検討する。</a:t>
            </a:r>
            <a:endParaRPr lang="en-US" altLang="ja-JP" sz="3200" dirty="0"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497D15-F0F9-321D-EB62-C90EA4D98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8620"/>
          <a:stretch/>
        </p:blipFill>
        <p:spPr>
          <a:xfrm>
            <a:off x="288001" y="3684683"/>
            <a:ext cx="3359140" cy="2724553"/>
          </a:xfrm>
          <a:prstGeom prst="rect">
            <a:avLst/>
          </a:prstGeom>
          <a:ln>
            <a:solidFill>
              <a:srgbClr val="3333FF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7970D00-2B08-9B4A-DCB9-69B9D130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673" y="3751559"/>
            <a:ext cx="3757487" cy="259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625735-6A94-E2F1-F61B-3E64CDF5A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897" y="3535485"/>
            <a:ext cx="4072481" cy="28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7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3441A-F518-FA6F-1DC7-CB3FA598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2AF920-B275-4880-1E35-1ADAED85F09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4000" dirty="0">
                <a:latin typeface="Meiryo UI" panose="020B0604030504040204" pitchFamily="34" charset="-128"/>
                <a:ea typeface="Meiryo UI" panose="020B0604030504040204" pitchFamily="34" charset="-128"/>
              </a:rPr>
              <a:t>END</a:t>
            </a:r>
            <a:endParaRPr lang="zh-TW" altLang="en-US" sz="4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397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7FF622-1AC1-2F3C-5A81-FF540C18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267" dirty="0"/>
              <a:t>運輸割れ改善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AB6CA6-2289-37CC-99B7-2B6AF791D537}"/>
              </a:ext>
            </a:extLst>
          </p:cNvPr>
          <p:cNvSpPr txBox="1"/>
          <p:nvPr/>
        </p:nvSpPr>
        <p:spPr>
          <a:xfrm>
            <a:off x="223799" y="986834"/>
            <a:ext cx="11761372" cy="4421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ja-JP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lang="ja-JP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en-US" altLang="ja-JP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ja-JP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窯の薄板割れの現状把握</a:t>
            </a: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endParaRPr lang="en-US" altLang="zh-TW" sz="3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輸送割れの</a:t>
            </a: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目標設定。</a:t>
            </a:r>
            <a:endParaRPr lang="en-US" altLang="zh-TW" sz="3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輸送による割れの改善の進捗</a:t>
            </a: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輸送割</a:t>
            </a:r>
            <a:r>
              <a:rPr lang="ja-JP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れ</a:t>
            </a: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再對策。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底棧變更品的效果。</a:t>
            </a:r>
            <a:endParaRPr lang="en-US" altLang="zh-TW" sz="3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Meiryo UI" panose="020B0604030504040204" pitchFamily="34" charset="-128"/>
                <a:ea typeface="Meiryo UI" panose="020B0604030504040204" pitchFamily="34" charset="-128"/>
              </a:rPr>
              <a:t>今後預計改善的方向。</a:t>
            </a:r>
          </a:p>
        </p:txBody>
      </p:sp>
    </p:spTree>
    <p:extLst>
      <p:ext uri="{BB962C8B-B14F-4D97-AF65-F5344CB8AC3E}">
        <p14:creationId xmlns:p14="http://schemas.microsoft.com/office/powerpoint/2010/main" val="220061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BED55-CBA4-9DEE-A9A1-E14D6ADD5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矩形: 圓角化同側角落 257">
            <a:extLst>
              <a:ext uri="{FF2B5EF4-FFF2-40B4-BE49-F238E27FC236}">
                <a16:creationId xmlns:a16="http://schemas.microsoft.com/office/drawing/2014/main" id="{7F939BBE-907F-262E-E10B-771DEAC353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6380143" y="997075"/>
            <a:ext cx="4977156" cy="5486401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" name="矩形: 圓角化同側角落 2">
            <a:extLst>
              <a:ext uri="{FF2B5EF4-FFF2-40B4-BE49-F238E27FC236}">
                <a16:creationId xmlns:a16="http://schemas.microsoft.com/office/drawing/2014/main" id="{1F6B971C-F2AA-661C-3020-188BDD055E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1897684" y="-304672"/>
            <a:ext cx="2449857" cy="5486401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97672729-A9F1-403F-E36C-EDC2086E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85119"/>
            <a:ext cx="190500" cy="266700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78DC45B0-AFFC-F002-1150-0BDBDAB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2789" y="3892056"/>
            <a:ext cx="5483024" cy="23241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9299CF7E-C52F-EABD-CD51-CF1DD8ABA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930156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0CF07438-9077-F809-C1E9-2C4888EB2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1285119"/>
            <a:ext cx="190500" cy="266700"/>
          </a:xfrm>
          <a:prstGeom prst="rect">
            <a:avLst/>
          </a:prstGeom>
        </p:spPr>
      </p:pic>
      <p:sp>
        <p:nvSpPr>
          <p:cNvPr id="51" name="Text 1">
            <a:extLst>
              <a:ext uri="{FF2B5EF4-FFF2-40B4-BE49-F238E27FC236}">
                <a16:creationId xmlns:a16="http://schemas.microsoft.com/office/drawing/2014/main" id="{7AC94599-4DFC-DCC6-93DB-C17681A1980B}"/>
              </a:ext>
            </a:extLst>
          </p:cNvPr>
          <p:cNvSpPr/>
          <p:nvPr/>
        </p:nvSpPr>
        <p:spPr>
          <a:xfrm>
            <a:off x="914400" y="1295839"/>
            <a:ext cx="654025" cy="2452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 err="1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問題</a:t>
            </a:r>
            <a:r>
              <a:rPr lang="zh-TW" altLang="en-US" sz="17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點</a:t>
            </a:r>
            <a:endParaRPr lang="en-US" sz="17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D0E1FFCD-67B7-22CF-0F06-117F5DA6A052}"/>
              </a:ext>
            </a:extLst>
          </p:cNvPr>
          <p:cNvSpPr/>
          <p:nvPr/>
        </p:nvSpPr>
        <p:spPr>
          <a:xfrm>
            <a:off x="1162747" y="3410790"/>
            <a:ext cx="4918013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202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4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年，薄板生產主力由YF窯轉變為EF窯後，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積層破裂率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顯著增加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Text 5">
            <a:extLst>
              <a:ext uri="{FF2B5EF4-FFF2-40B4-BE49-F238E27FC236}">
                <a16:creationId xmlns:a16="http://schemas.microsoft.com/office/drawing/2014/main" id="{23AC1E3C-FB9D-3C09-F473-809DCFB36D19}"/>
              </a:ext>
            </a:extLst>
          </p:cNvPr>
          <p:cNvSpPr/>
          <p:nvPr/>
        </p:nvSpPr>
        <p:spPr>
          <a:xfrm>
            <a:off x="914400" y="3930156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現況分析</a:t>
            </a:r>
            <a:endParaRPr lang="en-US" sz="17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2" name="Text 7">
            <a:extLst>
              <a:ext uri="{FF2B5EF4-FFF2-40B4-BE49-F238E27FC236}">
                <a16:creationId xmlns:a16="http://schemas.microsoft.com/office/drawing/2014/main" id="{A3F7A5CE-F533-17A8-A7D9-4DE107E084EA}"/>
              </a:ext>
            </a:extLst>
          </p:cNvPr>
          <p:cNvSpPr/>
          <p:nvPr/>
        </p:nvSpPr>
        <p:spPr>
          <a:xfrm>
            <a:off x="609600" y="5720601"/>
            <a:ext cx="5224828" cy="4616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• </a:t>
            </a:r>
            <a:r>
              <a:rPr lang="en-US" altLang="zh-TW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NONTAS/</a:t>
            </a:r>
            <a:r>
              <a:rPr lang="en-US" altLang="zh-TW" sz="1500" b="1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TAS</a:t>
            </a:r>
            <a:r>
              <a:rPr lang="en-US" sz="1500" b="1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的破裂率差異不大</a:t>
            </a:r>
            <a:r>
              <a:rPr lang="en-US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  <a:r>
              <a:rPr lang="zh-TW" altLang="en-US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不論是</a:t>
            </a:r>
            <a:r>
              <a:rPr lang="en-US" altLang="zh-TW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0.2/0.15t</a:t>
            </a:r>
            <a:r>
              <a:rPr lang="zh-TW" altLang="en-US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破裂</a:t>
            </a:r>
            <a:endParaRPr lang="en-US" altLang="zh-TW" sz="1500" b="1" dirty="0">
              <a:solidFill>
                <a:srgbClr val="4B5563"/>
              </a:solidFill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zh-TW" altLang="en-US" sz="1500" b="1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的數量皆呈現上升趨勢。</a:t>
            </a:r>
            <a:endParaRPr lang="en-US" altLang="zh-TW" sz="1500" b="1" dirty="0">
              <a:solidFill>
                <a:srgbClr val="4B5563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5" name="Text 9">
            <a:extLst>
              <a:ext uri="{FF2B5EF4-FFF2-40B4-BE49-F238E27FC236}">
                <a16:creationId xmlns:a16="http://schemas.microsoft.com/office/drawing/2014/main" id="{C7FB7710-78DC-8518-887D-9F0C4B4BA5A4}"/>
              </a:ext>
            </a:extLst>
          </p:cNvPr>
          <p:cNvSpPr/>
          <p:nvPr/>
        </p:nvSpPr>
        <p:spPr>
          <a:xfrm>
            <a:off x="6858000" y="1285119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數據比較</a:t>
            </a:r>
            <a:endParaRPr lang="en-US" sz="17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634331B0-8CBE-E155-74B2-160DAF4070A3}"/>
              </a:ext>
            </a:extLst>
          </p:cNvPr>
          <p:cNvGrpSpPr/>
          <p:nvPr/>
        </p:nvGrpSpPr>
        <p:grpSpPr>
          <a:xfrm>
            <a:off x="800100" y="4287536"/>
            <a:ext cx="5029200" cy="1382520"/>
            <a:chOff x="800100" y="4210050"/>
            <a:chExt cx="5029200" cy="1382520"/>
          </a:xfrm>
        </p:grpSpPr>
        <p:pic>
          <p:nvPicPr>
            <p:cNvPr id="10" name="Image 8" descr="preencoded.png">
              <a:extLst>
                <a:ext uri="{FF2B5EF4-FFF2-40B4-BE49-F238E27FC236}">
                  <a16:creationId xmlns:a16="http://schemas.microsoft.com/office/drawing/2014/main" id="{B68CE370-2CB9-297A-102B-8B38D1F42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00" y="4210050"/>
              <a:ext cx="5029200" cy="381000"/>
            </a:xfrm>
            <a:prstGeom prst="rect">
              <a:avLst/>
            </a:prstGeom>
          </p:spPr>
        </p:pic>
        <p:pic>
          <p:nvPicPr>
            <p:cNvPr id="11" name="Image 9" descr="preencoded.png">
              <a:extLst>
                <a:ext uri="{FF2B5EF4-FFF2-40B4-BE49-F238E27FC236}">
                  <a16:creationId xmlns:a16="http://schemas.microsoft.com/office/drawing/2014/main" id="{51EFD476-2FD3-6DA2-B457-C39AC12FE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100" y="4210050"/>
              <a:ext cx="1088827" cy="381000"/>
            </a:xfrm>
            <a:prstGeom prst="rect">
              <a:avLst/>
            </a:prstGeom>
          </p:spPr>
        </p:pic>
        <p:pic>
          <p:nvPicPr>
            <p:cNvPr id="12" name="Image 10" descr="preencoded.png">
              <a:extLst>
                <a:ext uri="{FF2B5EF4-FFF2-40B4-BE49-F238E27FC236}">
                  <a16:creationId xmlns:a16="http://schemas.microsoft.com/office/drawing/2014/main" id="{61040C60-3C45-6AD2-AA71-527A935AC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88927" y="4210050"/>
              <a:ext cx="1109067" cy="381000"/>
            </a:xfrm>
            <a:prstGeom prst="rect">
              <a:avLst/>
            </a:prstGeom>
          </p:spPr>
        </p:pic>
        <p:pic>
          <p:nvPicPr>
            <p:cNvPr id="13" name="Image 11" descr="preencoded.png">
              <a:extLst>
                <a:ext uri="{FF2B5EF4-FFF2-40B4-BE49-F238E27FC236}">
                  <a16:creationId xmlns:a16="http://schemas.microsoft.com/office/drawing/2014/main" id="{0B3F0652-934B-A3AA-BD66-637408DC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7994" y="4210050"/>
              <a:ext cx="1306562" cy="381000"/>
            </a:xfrm>
            <a:prstGeom prst="rect">
              <a:avLst/>
            </a:prstGeom>
          </p:spPr>
        </p:pic>
        <p:pic>
          <p:nvPicPr>
            <p:cNvPr id="17" name="Image 12" descr="preencoded.png">
              <a:extLst>
                <a:ext uri="{FF2B5EF4-FFF2-40B4-BE49-F238E27FC236}">
                  <a16:creationId xmlns:a16="http://schemas.microsoft.com/office/drawing/2014/main" id="{9052B4E7-727D-BF3F-4D83-BCF06409B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04556" y="4210050"/>
              <a:ext cx="1524744" cy="381000"/>
            </a:xfrm>
            <a:prstGeom prst="rect">
              <a:avLst/>
            </a:prstGeom>
          </p:spPr>
        </p:pic>
        <p:pic>
          <p:nvPicPr>
            <p:cNvPr id="18" name="Image 13" descr="preencoded.png">
              <a:extLst>
                <a:ext uri="{FF2B5EF4-FFF2-40B4-BE49-F238E27FC236}">
                  <a16:creationId xmlns:a16="http://schemas.microsoft.com/office/drawing/2014/main" id="{C3D74CCE-AC64-D75C-AFC3-EE965484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0100" y="4591050"/>
              <a:ext cx="5029200" cy="247649"/>
            </a:xfrm>
            <a:prstGeom prst="rect">
              <a:avLst/>
            </a:prstGeom>
          </p:spPr>
        </p:pic>
        <p:pic>
          <p:nvPicPr>
            <p:cNvPr id="33" name="Image 18" descr="preencoded.png">
              <a:extLst>
                <a:ext uri="{FF2B5EF4-FFF2-40B4-BE49-F238E27FC236}">
                  <a16:creationId xmlns:a16="http://schemas.microsoft.com/office/drawing/2014/main" id="{6C8BAF24-45C1-6388-D722-1A59CCD7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0100" y="4843462"/>
              <a:ext cx="5029200" cy="247649"/>
            </a:xfrm>
            <a:prstGeom prst="rect">
              <a:avLst/>
            </a:prstGeom>
          </p:spPr>
        </p:pic>
        <p:pic>
          <p:nvPicPr>
            <p:cNvPr id="38" name="Image 23" descr="preencoded.png">
              <a:extLst>
                <a:ext uri="{FF2B5EF4-FFF2-40B4-BE49-F238E27FC236}">
                  <a16:creationId xmlns:a16="http://schemas.microsoft.com/office/drawing/2014/main" id="{A3880509-807B-73CF-FA49-B565ABD7C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100" y="5097272"/>
              <a:ext cx="5029200" cy="247649"/>
            </a:xfrm>
            <a:prstGeom prst="rect">
              <a:avLst/>
            </a:prstGeom>
          </p:spPr>
        </p:pic>
        <p:pic>
          <p:nvPicPr>
            <p:cNvPr id="43" name="Image 28" descr="preencoded.png">
              <a:extLst>
                <a:ext uri="{FF2B5EF4-FFF2-40B4-BE49-F238E27FC236}">
                  <a16:creationId xmlns:a16="http://schemas.microsoft.com/office/drawing/2014/main" id="{13357DD5-0538-948D-E04A-FD22BD707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100" y="5344921"/>
              <a:ext cx="5029200" cy="247649"/>
            </a:xfrm>
            <a:prstGeom prst="rect">
              <a:avLst/>
            </a:prstGeom>
          </p:spPr>
        </p:pic>
        <p:sp>
          <p:nvSpPr>
            <p:cNvPr id="66" name="Text 10">
              <a:extLst>
                <a:ext uri="{FF2B5EF4-FFF2-40B4-BE49-F238E27FC236}">
                  <a16:creationId xmlns:a16="http://schemas.microsoft.com/office/drawing/2014/main" id="{48F1DB17-6285-13CD-BB9F-7F80846D93A2}"/>
                </a:ext>
              </a:extLst>
            </p:cNvPr>
            <p:cNvSpPr/>
            <p:nvPr/>
          </p:nvSpPr>
          <p:spPr>
            <a:xfrm>
              <a:off x="876300" y="4210050"/>
              <a:ext cx="307777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窯爐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7" name="Text 11">
              <a:extLst>
                <a:ext uri="{FF2B5EF4-FFF2-40B4-BE49-F238E27FC236}">
                  <a16:creationId xmlns:a16="http://schemas.microsoft.com/office/drawing/2014/main" id="{5CFF6054-C86D-1AA2-5AF8-EC8DAF50C0B6}"/>
                </a:ext>
              </a:extLst>
            </p:cNvPr>
            <p:cNvSpPr/>
            <p:nvPr/>
          </p:nvSpPr>
          <p:spPr>
            <a:xfrm>
              <a:off x="1965127" y="4210050"/>
              <a:ext cx="615553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品項類型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8" name="Text 12">
              <a:extLst>
                <a:ext uri="{FF2B5EF4-FFF2-40B4-BE49-F238E27FC236}">
                  <a16:creationId xmlns:a16="http://schemas.microsoft.com/office/drawing/2014/main" id="{F2E028CC-7A68-2508-8B40-8F67C4A3D075}"/>
                </a:ext>
              </a:extLst>
            </p:cNvPr>
            <p:cNvSpPr/>
            <p:nvPr/>
          </p:nvSpPr>
          <p:spPr>
            <a:xfrm>
              <a:off x="3074194" y="4210050"/>
              <a:ext cx="769441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zh-TW" altLang="en-US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積層</a:t>
              </a:r>
              <a:r>
                <a:rPr lang="en-US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破裂率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69" name="Text 13">
              <a:extLst>
                <a:ext uri="{FF2B5EF4-FFF2-40B4-BE49-F238E27FC236}">
                  <a16:creationId xmlns:a16="http://schemas.microsoft.com/office/drawing/2014/main" id="{60B71FDB-BA78-02AB-4A64-4DDBB88AC12D}"/>
                </a:ext>
              </a:extLst>
            </p:cNvPr>
            <p:cNvSpPr/>
            <p:nvPr/>
          </p:nvSpPr>
          <p:spPr>
            <a:xfrm>
              <a:off x="4380756" y="4210050"/>
              <a:ext cx="1231106" cy="1990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altLang="zh-TW" sz="1200" b="1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TAS/</a:t>
              </a:r>
              <a:r>
                <a:rPr lang="en-US" altLang="zh-TW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NONTAS</a:t>
              </a:r>
              <a:r>
                <a:rPr lang="en-US" sz="1200" b="1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破裂率</a:t>
              </a:r>
              <a:endParaRPr lang="en-US" sz="12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0" name="Text 14">
              <a:extLst>
                <a:ext uri="{FF2B5EF4-FFF2-40B4-BE49-F238E27FC236}">
                  <a16:creationId xmlns:a16="http://schemas.microsoft.com/office/drawing/2014/main" id="{BC5AF676-3FCA-3800-1472-2F609A08CD98}"/>
                </a:ext>
              </a:extLst>
            </p:cNvPr>
            <p:cNvSpPr/>
            <p:nvPr/>
          </p:nvSpPr>
          <p:spPr>
            <a:xfrm>
              <a:off x="876300" y="4591050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EF窯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1" name="Text 15">
              <a:extLst>
                <a:ext uri="{FF2B5EF4-FFF2-40B4-BE49-F238E27FC236}">
                  <a16:creationId xmlns:a16="http://schemas.microsoft.com/office/drawing/2014/main" id="{474AEA6E-F54D-E653-2496-54435CE85222}"/>
                </a:ext>
              </a:extLst>
            </p:cNvPr>
            <p:cNvSpPr/>
            <p:nvPr/>
          </p:nvSpPr>
          <p:spPr>
            <a:xfrm>
              <a:off x="1965127" y="4591050"/>
              <a:ext cx="538609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NONTAS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2" name="Text 16">
              <a:extLst>
                <a:ext uri="{FF2B5EF4-FFF2-40B4-BE49-F238E27FC236}">
                  <a16:creationId xmlns:a16="http://schemas.microsoft.com/office/drawing/2014/main" id="{ADC802AA-062D-54B3-0D5C-28D490A6B692}"/>
                </a:ext>
              </a:extLst>
            </p:cNvPr>
            <p:cNvSpPr/>
            <p:nvPr/>
          </p:nvSpPr>
          <p:spPr>
            <a:xfrm>
              <a:off x="3074194" y="4591050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b="1" dirty="0">
                  <a:solidFill>
                    <a:srgbClr val="DC2626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明顯偏高</a:t>
              </a:r>
              <a:endParaRPr lang="en-US" sz="1400" b="1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3" name="Text 17">
              <a:extLst>
                <a:ext uri="{FF2B5EF4-FFF2-40B4-BE49-F238E27FC236}">
                  <a16:creationId xmlns:a16="http://schemas.microsoft.com/office/drawing/2014/main" id="{6AACA5FA-C8AD-7320-660B-BD46B40D5FA6}"/>
                </a:ext>
              </a:extLst>
            </p:cNvPr>
            <p:cNvSpPr/>
            <p:nvPr/>
          </p:nvSpPr>
          <p:spPr>
            <a:xfrm>
              <a:off x="4380756" y="4591050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4" name="Text 18">
              <a:extLst>
                <a:ext uri="{FF2B5EF4-FFF2-40B4-BE49-F238E27FC236}">
                  <a16:creationId xmlns:a16="http://schemas.microsoft.com/office/drawing/2014/main" id="{2E7738D3-8B6F-D87B-5064-CA7421D1A75E}"/>
                </a:ext>
              </a:extLst>
            </p:cNvPr>
            <p:cNvSpPr/>
            <p:nvPr/>
          </p:nvSpPr>
          <p:spPr>
            <a:xfrm>
              <a:off x="876300" y="484346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YF窯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5" name="Text 19">
              <a:extLst>
                <a:ext uri="{FF2B5EF4-FFF2-40B4-BE49-F238E27FC236}">
                  <a16:creationId xmlns:a16="http://schemas.microsoft.com/office/drawing/2014/main" id="{06BAD93C-73E7-FF5A-233E-4835C167DDA5}"/>
                </a:ext>
              </a:extLst>
            </p:cNvPr>
            <p:cNvSpPr/>
            <p:nvPr/>
          </p:nvSpPr>
          <p:spPr>
            <a:xfrm>
              <a:off x="1965127" y="4843462"/>
              <a:ext cx="538609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NONTAS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6" name="Text 20">
              <a:extLst>
                <a:ext uri="{FF2B5EF4-FFF2-40B4-BE49-F238E27FC236}">
                  <a16:creationId xmlns:a16="http://schemas.microsoft.com/office/drawing/2014/main" id="{D05D6D01-A90D-0417-E8A0-7F3986ED516E}"/>
                </a:ext>
              </a:extLst>
            </p:cNvPr>
            <p:cNvSpPr/>
            <p:nvPr/>
          </p:nvSpPr>
          <p:spPr>
            <a:xfrm>
              <a:off x="3074194" y="484346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較低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7" name="Text 21">
              <a:extLst>
                <a:ext uri="{FF2B5EF4-FFF2-40B4-BE49-F238E27FC236}">
                  <a16:creationId xmlns:a16="http://schemas.microsoft.com/office/drawing/2014/main" id="{F661D092-D500-59E4-9EA6-510FAD35267F}"/>
                </a:ext>
              </a:extLst>
            </p:cNvPr>
            <p:cNvSpPr/>
            <p:nvPr/>
          </p:nvSpPr>
          <p:spPr>
            <a:xfrm>
              <a:off x="4380756" y="4843462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 err="1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8" name="Text 22">
              <a:extLst>
                <a:ext uri="{FF2B5EF4-FFF2-40B4-BE49-F238E27FC236}">
                  <a16:creationId xmlns:a16="http://schemas.microsoft.com/office/drawing/2014/main" id="{0232D877-B876-7667-C61A-AEB9E83ED3CD}"/>
                </a:ext>
              </a:extLst>
            </p:cNvPr>
            <p:cNvSpPr/>
            <p:nvPr/>
          </p:nvSpPr>
          <p:spPr>
            <a:xfrm>
              <a:off x="876300" y="509727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EF窯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79" name="Text 23">
              <a:extLst>
                <a:ext uri="{FF2B5EF4-FFF2-40B4-BE49-F238E27FC236}">
                  <a16:creationId xmlns:a16="http://schemas.microsoft.com/office/drawing/2014/main" id="{ADB58B8C-B3A5-F0DA-9920-CCF3A1981ADE}"/>
                </a:ext>
              </a:extLst>
            </p:cNvPr>
            <p:cNvSpPr/>
            <p:nvPr/>
          </p:nvSpPr>
          <p:spPr>
            <a:xfrm>
              <a:off x="1965127" y="5097272"/>
              <a:ext cx="269304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0" name="Text 24">
              <a:extLst>
                <a:ext uri="{FF2B5EF4-FFF2-40B4-BE49-F238E27FC236}">
                  <a16:creationId xmlns:a16="http://schemas.microsoft.com/office/drawing/2014/main" id="{39FF9871-4D7E-5D0D-7D11-3BC756EA7794}"/>
                </a:ext>
              </a:extLst>
            </p:cNvPr>
            <p:cNvSpPr/>
            <p:nvPr/>
          </p:nvSpPr>
          <p:spPr>
            <a:xfrm>
              <a:off x="3074194" y="5097272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b="1" dirty="0">
                  <a:solidFill>
                    <a:srgbClr val="F97316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較高</a:t>
              </a:r>
              <a:endParaRPr lang="en-US" sz="1400" b="1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1" name="Text 25">
              <a:extLst>
                <a:ext uri="{FF2B5EF4-FFF2-40B4-BE49-F238E27FC236}">
                  <a16:creationId xmlns:a16="http://schemas.microsoft.com/office/drawing/2014/main" id="{66C72D0E-C4EB-E6DD-2962-574571174280}"/>
                </a:ext>
              </a:extLst>
            </p:cNvPr>
            <p:cNvSpPr/>
            <p:nvPr/>
          </p:nvSpPr>
          <p:spPr>
            <a:xfrm>
              <a:off x="4380756" y="5097272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2" name="Text 26">
              <a:extLst>
                <a:ext uri="{FF2B5EF4-FFF2-40B4-BE49-F238E27FC236}">
                  <a16:creationId xmlns:a16="http://schemas.microsoft.com/office/drawing/2014/main" id="{92CC426D-4341-A5DB-9D6E-FE943ADAEF30}"/>
                </a:ext>
              </a:extLst>
            </p:cNvPr>
            <p:cNvSpPr/>
            <p:nvPr/>
          </p:nvSpPr>
          <p:spPr>
            <a:xfrm>
              <a:off x="876300" y="5344921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YF窯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3" name="Text 27">
              <a:extLst>
                <a:ext uri="{FF2B5EF4-FFF2-40B4-BE49-F238E27FC236}">
                  <a16:creationId xmlns:a16="http://schemas.microsoft.com/office/drawing/2014/main" id="{E81A66EF-DEFF-EEF8-F4EE-B96D7704138C}"/>
                </a:ext>
              </a:extLst>
            </p:cNvPr>
            <p:cNvSpPr/>
            <p:nvPr/>
          </p:nvSpPr>
          <p:spPr>
            <a:xfrm>
              <a:off x="1965127" y="5344921"/>
              <a:ext cx="269304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TAS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4" name="Text 28">
              <a:extLst>
                <a:ext uri="{FF2B5EF4-FFF2-40B4-BE49-F238E27FC236}">
                  <a16:creationId xmlns:a16="http://schemas.microsoft.com/office/drawing/2014/main" id="{54CF41B2-49DE-DBF5-CE19-41F0BA0A7015}"/>
                </a:ext>
              </a:extLst>
            </p:cNvPr>
            <p:cNvSpPr/>
            <p:nvPr/>
          </p:nvSpPr>
          <p:spPr>
            <a:xfrm>
              <a:off x="3074194" y="5344921"/>
              <a:ext cx="359073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較低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  <p:sp>
          <p:nvSpPr>
            <p:cNvPr id="85" name="Text 29">
              <a:extLst>
                <a:ext uri="{FF2B5EF4-FFF2-40B4-BE49-F238E27FC236}">
                  <a16:creationId xmlns:a16="http://schemas.microsoft.com/office/drawing/2014/main" id="{43338648-2DFD-ED77-AA15-E4A934138261}"/>
                </a:ext>
              </a:extLst>
            </p:cNvPr>
            <p:cNvSpPr/>
            <p:nvPr/>
          </p:nvSpPr>
          <p:spPr>
            <a:xfrm>
              <a:off x="4380756" y="5344921"/>
              <a:ext cx="718145" cy="2034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MS Gothic" panose="020B0609070205080204" pitchFamily="49" charset="-128"/>
                  <a:ea typeface="MS Gothic" panose="020B0609070205080204" pitchFamily="49" charset="-128"/>
                  <a:cs typeface="New Ming" pitchFamily="34" charset="-120"/>
                </a:rPr>
                <a:t>差異不大</a:t>
              </a:r>
              <a:endParaRPr lang="en-US" sz="1400" dirty="0"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sp>
        <p:nvSpPr>
          <p:cNvPr id="90" name="タイトル 1">
            <a:extLst>
              <a:ext uri="{FF2B5EF4-FFF2-40B4-BE49-F238E27FC236}">
                <a16:creationId xmlns:a16="http://schemas.microsoft.com/office/drawing/2014/main" id="{53979129-B063-E19D-38F1-DCC4D1CE89B0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633859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3200" b="1" dirty="0">
                <a:solidFill>
                  <a:schemeClr val="bg1"/>
                </a:solidFill>
                <a:latin typeface="+mn-ea"/>
              </a:rPr>
              <a:t>1.YF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</a:rPr>
              <a:t>と</a:t>
            </a:r>
            <a:r>
              <a:rPr kumimoji="1" lang="en-US" altLang="ja-JP" sz="3200" b="1" dirty="0">
                <a:solidFill>
                  <a:schemeClr val="bg1"/>
                </a:solidFill>
                <a:latin typeface="+mn-ea"/>
              </a:rPr>
              <a:t>EF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</a:rPr>
              <a:t>窯の薄板割れの現状把握</a:t>
            </a:r>
            <a:endParaRPr kumimoji="1" lang="zh-TW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A68E6F6-A982-CEB8-9564-8C2ED8A97A43}"/>
              </a:ext>
            </a:extLst>
          </p:cNvPr>
          <p:cNvGrpSpPr/>
          <p:nvPr/>
        </p:nvGrpSpPr>
        <p:grpSpPr>
          <a:xfrm>
            <a:off x="876301" y="1496519"/>
            <a:ext cx="4960620" cy="1871314"/>
            <a:chOff x="876301" y="1338263"/>
            <a:chExt cx="4960620" cy="1871314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67F5B1D2-857C-1F52-7B6A-A4A7CF0CB06B}"/>
                </a:ext>
              </a:extLst>
            </p:cNvPr>
            <p:cNvGrpSpPr/>
            <p:nvPr/>
          </p:nvGrpSpPr>
          <p:grpSpPr>
            <a:xfrm>
              <a:off x="876301" y="1338263"/>
              <a:ext cx="4960620" cy="1871314"/>
              <a:chOff x="876301" y="1489712"/>
              <a:chExt cx="4960620" cy="1871314"/>
            </a:xfrm>
          </p:grpSpPr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914E4CA9-2528-66FB-24F6-61DCC0AD0660}"/>
                  </a:ext>
                </a:extLst>
              </p:cNvPr>
              <p:cNvSpPr/>
              <p:nvPr/>
            </p:nvSpPr>
            <p:spPr>
              <a:xfrm>
                <a:off x="3764280" y="1714500"/>
                <a:ext cx="2052000" cy="1646525"/>
              </a:xfrm>
              <a:prstGeom prst="roundRect">
                <a:avLst>
                  <a:gd name="adj" fmla="val 2056"/>
                </a:avLst>
              </a:prstGeom>
              <a:solidFill>
                <a:srgbClr val="FFC1D4">
                  <a:alpha val="20000"/>
                </a:srgb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DEAFDC38-7F74-09E1-3244-3B7BCEEB0F96}"/>
                  </a:ext>
                </a:extLst>
              </p:cNvPr>
              <p:cNvSpPr/>
              <p:nvPr/>
            </p:nvSpPr>
            <p:spPr>
              <a:xfrm>
                <a:off x="1177469" y="1714500"/>
                <a:ext cx="2574000" cy="1646525"/>
              </a:xfrm>
              <a:prstGeom prst="roundRect">
                <a:avLst>
                  <a:gd name="adj" fmla="val 2056"/>
                </a:avLst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Text 1">
                <a:extLst>
                  <a:ext uri="{FF2B5EF4-FFF2-40B4-BE49-F238E27FC236}">
                    <a16:creationId xmlns:a16="http://schemas.microsoft.com/office/drawing/2014/main" id="{EDC5F4D9-7C57-3D2E-4F98-40C9E4A61D5B}"/>
                  </a:ext>
                </a:extLst>
              </p:cNvPr>
              <p:cNvSpPr/>
              <p:nvPr/>
            </p:nvSpPr>
            <p:spPr>
              <a:xfrm>
                <a:off x="2302341" y="1734651"/>
                <a:ext cx="259686" cy="26930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2000" b="1" dirty="0">
                    <a:solidFill>
                      <a:srgbClr val="0000FF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  <a:cs typeface="Microsoft YaHei" pitchFamily="34" charset="-120"/>
                  </a:rPr>
                  <a:t>YF</a:t>
                </a:r>
                <a:endParaRPr lang="en-US" sz="2000" dirty="0">
                  <a:solidFill>
                    <a:srgbClr val="0000FF"/>
                  </a:solidFill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sp>
            <p:nvSpPr>
              <p:cNvPr id="30" name="Text 1">
                <a:extLst>
                  <a:ext uri="{FF2B5EF4-FFF2-40B4-BE49-F238E27FC236}">
                    <a16:creationId xmlns:a16="http://schemas.microsoft.com/office/drawing/2014/main" id="{5FAF4D4B-F685-E57C-9BDF-1D9C8607A9F3}"/>
                  </a:ext>
                </a:extLst>
              </p:cNvPr>
              <p:cNvSpPr/>
              <p:nvPr/>
            </p:nvSpPr>
            <p:spPr>
              <a:xfrm>
                <a:off x="4632355" y="1734651"/>
                <a:ext cx="259686" cy="26930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indent="0" algn="ctr">
                  <a:lnSpc>
                    <a:spcPts val="2100"/>
                  </a:lnSpc>
                  <a:buNone/>
                </a:pPr>
                <a:r>
                  <a:rPr lang="en-US" sz="2000" b="1" dirty="0">
                    <a:solidFill>
                      <a:srgbClr val="FF0000"/>
                    </a:solidFill>
                    <a:latin typeface="MS Gothic" panose="020B0609070205080204" pitchFamily="49" charset="-128"/>
                    <a:ea typeface="MS Gothic" panose="020B0609070205080204" pitchFamily="49" charset="-128"/>
                    <a:cs typeface="Microsoft YaHei" pitchFamily="34" charset="-120"/>
                  </a:rPr>
                  <a:t>EF</a:t>
                </a:r>
                <a:endParaRPr lang="en-US" sz="2000" dirty="0">
                  <a:solidFill>
                    <a:srgbClr val="FF0000"/>
                  </a:solidFill>
                  <a:latin typeface="MS Gothic" panose="020B0609070205080204" pitchFamily="49" charset="-128"/>
                  <a:ea typeface="MS Gothic" panose="020B0609070205080204" pitchFamily="49" charset="-128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2CCCC808-14C3-ED46-4FF7-658D51CB1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6301" y="1489712"/>
                <a:ext cx="4960620" cy="1871314"/>
              </a:xfrm>
              <a:prstGeom prst="rect">
                <a:avLst/>
              </a:prstGeom>
            </p:spPr>
          </p:pic>
        </p:grpSp>
        <p:pic>
          <p:nvPicPr>
            <p:cNvPr id="55" name="圖形 54" descr="箭號: 略彎曲線 外框">
              <a:extLst>
                <a:ext uri="{FF2B5EF4-FFF2-40B4-BE49-F238E27FC236}">
                  <a16:creationId xmlns:a16="http://schemas.microsoft.com/office/drawing/2014/main" id="{2FD719E5-7634-EDF8-3942-FC519851E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9665050">
              <a:off x="4278531" y="1893557"/>
              <a:ext cx="962971" cy="773429"/>
            </a:xfrm>
            <a:prstGeom prst="rect">
              <a:avLst/>
            </a:prstGeom>
          </p:spPr>
        </p:pic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0E9059EB-9561-46F2-EBB8-DAA30E7A5AC7}"/>
              </a:ext>
            </a:extLst>
          </p:cNvPr>
          <p:cNvGrpSpPr/>
          <p:nvPr/>
        </p:nvGrpSpPr>
        <p:grpSpPr>
          <a:xfrm>
            <a:off x="6672897" y="1496519"/>
            <a:ext cx="5254767" cy="2590998"/>
            <a:chOff x="6672897" y="1338263"/>
            <a:chExt cx="5254767" cy="2590998"/>
          </a:xfrm>
        </p:grpSpPr>
        <p:sp>
          <p:nvSpPr>
            <p:cNvPr id="261" name="矩形: 圓角 260">
              <a:extLst>
                <a:ext uri="{FF2B5EF4-FFF2-40B4-BE49-F238E27FC236}">
                  <a16:creationId xmlns:a16="http://schemas.microsoft.com/office/drawing/2014/main" id="{FE6DD9CE-FABA-49FC-712C-87A4646CD0AC}"/>
                </a:ext>
              </a:extLst>
            </p:cNvPr>
            <p:cNvSpPr/>
            <p:nvPr/>
          </p:nvSpPr>
          <p:spPr>
            <a:xfrm>
              <a:off x="7361001" y="1648461"/>
              <a:ext cx="930829" cy="2090765"/>
            </a:xfrm>
            <a:prstGeom prst="roundRect">
              <a:avLst>
                <a:gd name="adj" fmla="val 4388"/>
              </a:avLst>
            </a:prstGeom>
            <a:solidFill>
              <a:srgbClr val="FFC1D4">
                <a:alpha val="20000"/>
              </a:srgb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257" name="圖片 256">
              <a:extLst>
                <a:ext uri="{FF2B5EF4-FFF2-40B4-BE49-F238E27FC236}">
                  <a16:creationId xmlns:a16="http://schemas.microsoft.com/office/drawing/2014/main" id="{6E8B88CE-924B-10FC-1179-82D529037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6672897" y="1338263"/>
              <a:ext cx="4741863" cy="2590998"/>
            </a:xfrm>
            <a:prstGeom prst="rect">
              <a:avLst/>
            </a:prstGeom>
          </p:spPr>
        </p:pic>
        <p:sp>
          <p:nvSpPr>
            <p:cNvPr id="259" name="Text 2">
              <a:extLst>
                <a:ext uri="{FF2B5EF4-FFF2-40B4-BE49-F238E27FC236}">
                  <a16:creationId xmlns:a16="http://schemas.microsoft.com/office/drawing/2014/main" id="{7080B06C-BB40-0DDF-A85E-0609AFD38D9F}"/>
                </a:ext>
              </a:extLst>
            </p:cNvPr>
            <p:cNvSpPr/>
            <p:nvPr/>
          </p:nvSpPr>
          <p:spPr>
            <a:xfrm>
              <a:off x="8638302" y="2527130"/>
              <a:ext cx="3289362" cy="2132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zh-TW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New Ming" pitchFamily="34" charset="-120"/>
                </a:rPr>
                <a:t>● 底棧位置</a:t>
              </a:r>
              <a:r>
                <a:rPr lang="zh-TW" altLang="en-US" sz="1400" b="1" dirty="0">
                  <a:latin typeface="+mn-ea"/>
                  <a:cs typeface="New Ming" pitchFamily="34" charset="-120"/>
                </a:rPr>
                <a:t>：</a:t>
              </a:r>
              <a:r>
                <a:rPr lang="zh-TW" altLang="en-US" sz="1400" b="1" u="sng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  <a:cs typeface="New Ming" pitchFamily="34" charset="-120"/>
                </a:rPr>
                <a:t>②</a:t>
              </a:r>
              <a:r>
                <a:rPr lang="en-US" altLang="zh-TW" sz="1400" b="1" u="sng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  <a:cs typeface="New Ming" pitchFamily="34" charset="-120"/>
                </a:rPr>
                <a:t>+</a:t>
              </a:r>
              <a:r>
                <a:rPr lang="zh-TW" altLang="en-US" sz="1400" b="1" u="sng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  <a:cs typeface="New Ming" pitchFamily="34" charset="-120"/>
                </a:rPr>
                <a:t>④破裂率</a:t>
              </a:r>
              <a:r>
                <a:rPr lang="zh-TW" altLang="en-US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，高達</a:t>
              </a: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87%</a:t>
              </a:r>
              <a:r>
                <a:rPr lang="en-US" sz="1400" b="1" dirty="0">
                  <a:latin typeface="+mn-ea"/>
                  <a:cs typeface="New Ming" pitchFamily="34" charset="-120"/>
                </a:rPr>
                <a:t>。</a:t>
              </a:r>
              <a:endParaRPr lang="en-US" sz="1400" b="1" dirty="0">
                <a:latin typeface="+mn-ea"/>
              </a:endParaRPr>
            </a:p>
          </p:txBody>
        </p:sp>
        <p:sp>
          <p:nvSpPr>
            <p:cNvPr id="2" name="Text 2">
              <a:extLst>
                <a:ext uri="{FF2B5EF4-FFF2-40B4-BE49-F238E27FC236}">
                  <a16:creationId xmlns:a16="http://schemas.microsoft.com/office/drawing/2014/main" id="{E8F81336-8280-E886-8888-F12CFC3364FB}"/>
                </a:ext>
              </a:extLst>
            </p:cNvPr>
            <p:cNvSpPr/>
            <p:nvPr/>
          </p:nvSpPr>
          <p:spPr>
            <a:xfrm>
              <a:off x="8654840" y="2169532"/>
              <a:ext cx="3199594" cy="2087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zh-TW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cs typeface="New Ming" pitchFamily="34" charset="-120"/>
                </a:rPr>
                <a:t>● 底部位置</a:t>
              </a:r>
              <a:r>
                <a:rPr lang="zh-TW" altLang="en-US" sz="1400" b="1" dirty="0">
                  <a:latin typeface="+mn-ea"/>
                  <a:cs typeface="New Ming" pitchFamily="34" charset="-120"/>
                </a:rPr>
                <a:t>：</a:t>
              </a:r>
              <a:r>
                <a:rPr lang="zh-TW" altLang="en-US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①～⑤破裂率總和</a:t>
              </a:r>
              <a:r>
                <a:rPr lang="en-US" altLang="zh-TW" sz="14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93%</a:t>
              </a:r>
              <a:r>
                <a:rPr lang="en-US" sz="1400" b="1" dirty="0">
                  <a:latin typeface="+mn-ea"/>
                  <a:cs typeface="New Ming" pitchFamily="34" charset="-120"/>
                </a:rPr>
                <a:t>。</a:t>
              </a:r>
              <a:endParaRPr lang="en-US" sz="1400" b="1" dirty="0">
                <a:latin typeface="+mn-ea"/>
              </a:endParaRPr>
            </a:p>
          </p:txBody>
        </p:sp>
      </p:grpSp>
      <p:grpSp>
        <p:nvGrpSpPr>
          <p:cNvPr id="265" name="群組 264">
            <a:extLst>
              <a:ext uri="{FF2B5EF4-FFF2-40B4-BE49-F238E27FC236}">
                <a16:creationId xmlns:a16="http://schemas.microsoft.com/office/drawing/2014/main" id="{754F4F9C-6BF4-9708-2A3C-CA1752375ECF}"/>
              </a:ext>
            </a:extLst>
          </p:cNvPr>
          <p:cNvGrpSpPr/>
          <p:nvPr/>
        </p:nvGrpSpPr>
        <p:grpSpPr>
          <a:xfrm>
            <a:off x="7568133" y="4232648"/>
            <a:ext cx="3251746" cy="1783507"/>
            <a:chOff x="7429228" y="4278397"/>
            <a:chExt cx="3251746" cy="1783507"/>
          </a:xfrm>
        </p:grpSpPr>
        <p:pic>
          <p:nvPicPr>
            <p:cNvPr id="256" name="圖片 255">
              <a:extLst>
                <a:ext uri="{FF2B5EF4-FFF2-40B4-BE49-F238E27FC236}">
                  <a16:creationId xmlns:a16="http://schemas.microsoft.com/office/drawing/2014/main" id="{1C7F6DE8-4CD1-7B7D-1292-CF3011056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429228" y="4278397"/>
              <a:ext cx="3251746" cy="1783507"/>
            </a:xfrm>
            <a:prstGeom prst="rect">
              <a:avLst/>
            </a:prstGeom>
          </p:spPr>
        </p:pic>
        <p:sp>
          <p:nvSpPr>
            <p:cNvPr id="263" name="橢圓 262">
              <a:extLst>
                <a:ext uri="{FF2B5EF4-FFF2-40B4-BE49-F238E27FC236}">
                  <a16:creationId xmlns:a16="http://schemas.microsoft.com/office/drawing/2014/main" id="{9D9C1A7B-F537-7FCC-FF20-5B9125123319}"/>
                </a:ext>
              </a:extLst>
            </p:cNvPr>
            <p:cNvSpPr/>
            <p:nvPr/>
          </p:nvSpPr>
          <p:spPr>
            <a:xfrm>
              <a:off x="8314234" y="5342724"/>
              <a:ext cx="439241" cy="4392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36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②</a:t>
              </a:r>
              <a:endParaRPr kumimoji="1" lang="zh-TW" altLang="en-US" sz="3600" dirty="0">
                <a:solidFill>
                  <a:srgbClr val="404040"/>
                </a:solidFill>
              </a:endParaRPr>
            </a:p>
          </p:txBody>
        </p:sp>
        <p:sp>
          <p:nvSpPr>
            <p:cNvPr id="264" name="橢圓 263">
              <a:extLst>
                <a:ext uri="{FF2B5EF4-FFF2-40B4-BE49-F238E27FC236}">
                  <a16:creationId xmlns:a16="http://schemas.microsoft.com/office/drawing/2014/main" id="{9EED0C56-8538-DBB1-FAB3-7390793963FB}"/>
                </a:ext>
              </a:extLst>
            </p:cNvPr>
            <p:cNvSpPr/>
            <p:nvPr/>
          </p:nvSpPr>
          <p:spPr>
            <a:xfrm>
              <a:off x="9320709" y="5342724"/>
              <a:ext cx="439241" cy="4392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3600" b="1" dirty="0">
                  <a:solidFill>
                    <a:srgbClr val="FF0000"/>
                  </a:solidFill>
                  <a:latin typeface="+mn-ea"/>
                  <a:cs typeface="New Ming" pitchFamily="34" charset="-120"/>
                </a:rPr>
                <a:t>④</a:t>
              </a:r>
              <a:endParaRPr kumimoji="1" lang="zh-TW" altLang="en-US" sz="3600" dirty="0">
                <a:solidFill>
                  <a:srgbClr val="404040"/>
                </a:solidFill>
              </a:endParaRPr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8AD56DCB-391F-6DDA-9EC3-1DAD90207B45}"/>
                </a:ext>
              </a:extLst>
            </p:cNvPr>
            <p:cNvSpPr/>
            <p:nvPr/>
          </p:nvSpPr>
          <p:spPr>
            <a:xfrm>
              <a:off x="7984335" y="5536646"/>
              <a:ext cx="279451" cy="279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FF3300"/>
                  </a:solidFill>
                  <a:latin typeface="+mn-ea"/>
                  <a:cs typeface="New Ming" pitchFamily="34" charset="-120"/>
                </a:rPr>
                <a:t>①</a:t>
              </a:r>
              <a:endParaRPr kumimoji="1" lang="zh-TW" altLang="en-US" sz="2000" dirty="0">
                <a:solidFill>
                  <a:srgbClr val="FF3300"/>
                </a:solidFill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8FEF922C-C3E6-8267-6CC2-2405B65EC17A}"/>
                </a:ext>
              </a:extLst>
            </p:cNvPr>
            <p:cNvSpPr/>
            <p:nvPr/>
          </p:nvSpPr>
          <p:spPr>
            <a:xfrm>
              <a:off x="8976661" y="5517598"/>
              <a:ext cx="279451" cy="279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B0F0"/>
                  </a:solidFill>
                  <a:latin typeface="+mn-ea"/>
                  <a:cs typeface="New Ming" pitchFamily="34" charset="-120"/>
                </a:rPr>
                <a:t>③</a:t>
              </a:r>
              <a:endParaRPr kumimoji="1" lang="zh-TW" altLang="en-US" sz="2000" dirty="0">
                <a:solidFill>
                  <a:srgbClr val="00B0F0"/>
                </a:solidFill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8C9A76C3-EB43-BADA-EB48-8C6B50917426}"/>
                </a:ext>
              </a:extLst>
            </p:cNvPr>
            <p:cNvSpPr/>
            <p:nvPr/>
          </p:nvSpPr>
          <p:spPr>
            <a:xfrm>
              <a:off x="9907113" y="5527122"/>
              <a:ext cx="279451" cy="279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rgbClr val="0000FF"/>
                  </a:solidFill>
                  <a:latin typeface="+mn-ea"/>
                  <a:cs typeface="New Ming" pitchFamily="34" charset="-120"/>
                </a:rPr>
                <a:t>⑤</a:t>
              </a:r>
              <a:endParaRPr kumimoji="1" lang="zh-TW" altLang="en-US" sz="2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67" name="Text 8">
            <a:extLst>
              <a:ext uri="{FF2B5EF4-FFF2-40B4-BE49-F238E27FC236}">
                <a16:creationId xmlns:a16="http://schemas.microsoft.com/office/drawing/2014/main" id="{550D2484-3BB1-249E-952E-41FE63DE25C0}"/>
              </a:ext>
            </a:extLst>
          </p:cNvPr>
          <p:cNvSpPr/>
          <p:nvPr/>
        </p:nvSpPr>
        <p:spPr>
          <a:xfrm>
            <a:off x="6732055" y="6134261"/>
            <a:ext cx="4956485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zh-TW" altLang="en-US" sz="20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從破裂位置來看、發生最多的是在底棧位置。</a:t>
            </a:r>
            <a:endParaRPr lang="en-US" sz="20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816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9D7D5-AE18-B5BF-FF9D-CCADA7CAB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E3C67-9A01-7F6F-F6D2-D9BBF4AC69C9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6338595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1.YF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と</a:t>
            </a:r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EF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窯の薄板割れの現状把握</a:t>
            </a:r>
            <a:endParaRPr kumimoji="1" lang="zh-TW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B7C323-0F0C-71DE-9BD3-B2F816AF9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4" y="1104014"/>
            <a:ext cx="476250" cy="476250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48D1FE84-6445-807F-5519-1D7176231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22" y="1189739"/>
            <a:ext cx="257175" cy="304800"/>
          </a:xfrm>
          <a:prstGeom prst="rect">
            <a:avLst/>
          </a:prstGeom>
        </p:spPr>
      </p:pic>
      <p:pic>
        <p:nvPicPr>
          <p:cNvPr id="9" name="Image 5">
            <a:extLst>
              <a:ext uri="{FF2B5EF4-FFF2-40B4-BE49-F238E27FC236}">
                <a16:creationId xmlns:a16="http://schemas.microsoft.com/office/drawing/2014/main" id="{3AB0F728-CEF1-61D2-33AD-DE1465CFA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84" y="2113664"/>
            <a:ext cx="5143500" cy="381000"/>
          </a:xfrm>
          <a:prstGeom prst="rect">
            <a:avLst/>
          </a:prstGeom>
        </p:spPr>
      </p:pic>
      <p:pic>
        <p:nvPicPr>
          <p:cNvPr id="17" name="Image 6">
            <a:extLst>
              <a:ext uri="{FF2B5EF4-FFF2-40B4-BE49-F238E27FC236}">
                <a16:creationId xmlns:a16="http://schemas.microsoft.com/office/drawing/2014/main" id="{FA5A07C0-DA49-68E2-6505-8ADCD4ED5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84" y="2113664"/>
            <a:ext cx="2603153" cy="381000"/>
          </a:xfrm>
          <a:prstGeom prst="rect">
            <a:avLst/>
          </a:prstGeom>
        </p:spPr>
      </p:pic>
      <p:pic>
        <p:nvPicPr>
          <p:cNvPr id="18" name="Image 7">
            <a:extLst>
              <a:ext uri="{FF2B5EF4-FFF2-40B4-BE49-F238E27FC236}">
                <a16:creationId xmlns:a16="http://schemas.microsoft.com/office/drawing/2014/main" id="{6CA5C629-65B9-03FE-03E1-AF8BB094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3137" y="2113664"/>
            <a:ext cx="1286024" cy="381000"/>
          </a:xfrm>
          <a:prstGeom prst="rect">
            <a:avLst/>
          </a:prstGeom>
        </p:spPr>
      </p:pic>
      <p:pic>
        <p:nvPicPr>
          <p:cNvPr id="20" name="Image 8">
            <a:extLst>
              <a:ext uri="{FF2B5EF4-FFF2-40B4-BE49-F238E27FC236}">
                <a16:creationId xmlns:a16="http://schemas.microsoft.com/office/drawing/2014/main" id="{3EF22E27-726B-FC06-4A03-8FDBE4465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61" y="2113664"/>
            <a:ext cx="1254323" cy="381000"/>
          </a:xfrm>
          <a:prstGeom prst="rect">
            <a:avLst/>
          </a:prstGeom>
        </p:spPr>
      </p:pic>
      <p:pic>
        <p:nvPicPr>
          <p:cNvPr id="21" name="Image 9">
            <a:extLst>
              <a:ext uri="{FF2B5EF4-FFF2-40B4-BE49-F238E27FC236}">
                <a16:creationId xmlns:a16="http://schemas.microsoft.com/office/drawing/2014/main" id="{6666E594-BB4D-75B8-B0FA-C6796E625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84" y="2494664"/>
            <a:ext cx="5143500" cy="304800"/>
          </a:xfrm>
          <a:prstGeom prst="rect">
            <a:avLst/>
          </a:prstGeom>
        </p:spPr>
      </p:pic>
      <p:pic>
        <p:nvPicPr>
          <p:cNvPr id="26" name="Image 13">
            <a:extLst>
              <a:ext uri="{FF2B5EF4-FFF2-40B4-BE49-F238E27FC236}">
                <a16:creationId xmlns:a16="http://schemas.microsoft.com/office/drawing/2014/main" id="{68CEEFDD-9DC5-FF63-B036-61FE2B52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984" y="2799464"/>
            <a:ext cx="5143500" cy="304800"/>
          </a:xfrm>
          <a:prstGeom prst="rect">
            <a:avLst/>
          </a:prstGeom>
        </p:spPr>
      </p:pic>
      <p:pic>
        <p:nvPicPr>
          <p:cNvPr id="49" name="Image 17">
            <a:extLst>
              <a:ext uri="{FF2B5EF4-FFF2-40B4-BE49-F238E27FC236}">
                <a16:creationId xmlns:a16="http://schemas.microsoft.com/office/drawing/2014/main" id="{3E3FE01D-458C-FBCD-1D10-FCBD130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984" y="3104264"/>
            <a:ext cx="5143500" cy="304800"/>
          </a:xfrm>
          <a:prstGeom prst="rect">
            <a:avLst/>
          </a:prstGeom>
        </p:spPr>
      </p:pic>
      <p:pic>
        <p:nvPicPr>
          <p:cNvPr id="57" name="Image 25">
            <a:extLst>
              <a:ext uri="{FF2B5EF4-FFF2-40B4-BE49-F238E27FC236}">
                <a16:creationId xmlns:a16="http://schemas.microsoft.com/office/drawing/2014/main" id="{B67B9E7B-3ECD-232A-26E7-EA4C52DB0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082744"/>
            <a:ext cx="476250" cy="476250"/>
          </a:xfrm>
          <a:prstGeom prst="rect">
            <a:avLst/>
          </a:prstGeom>
        </p:spPr>
      </p:pic>
      <p:pic>
        <p:nvPicPr>
          <p:cNvPr id="58" name="Image 26">
            <a:extLst>
              <a:ext uri="{FF2B5EF4-FFF2-40B4-BE49-F238E27FC236}">
                <a16:creationId xmlns:a16="http://schemas.microsoft.com/office/drawing/2014/main" id="{F010CE38-F60C-BE37-1AF8-C9D381293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4150" y="1168469"/>
            <a:ext cx="285750" cy="304800"/>
          </a:xfrm>
          <a:prstGeom prst="rect">
            <a:avLst/>
          </a:prstGeom>
        </p:spPr>
      </p:pic>
      <p:pic>
        <p:nvPicPr>
          <p:cNvPr id="59" name="Image 27">
            <a:extLst>
              <a:ext uri="{FF2B5EF4-FFF2-40B4-BE49-F238E27FC236}">
                <a16:creationId xmlns:a16="http://schemas.microsoft.com/office/drawing/2014/main" id="{CB7BF683-FBAF-BDDF-F608-4165A29E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2130494"/>
            <a:ext cx="219075" cy="266700"/>
          </a:xfrm>
          <a:prstGeom prst="rect">
            <a:avLst/>
          </a:prstGeom>
        </p:spPr>
      </p:pic>
      <p:pic>
        <p:nvPicPr>
          <p:cNvPr id="60" name="Image 28">
            <a:extLst>
              <a:ext uri="{FF2B5EF4-FFF2-40B4-BE49-F238E27FC236}">
                <a16:creationId xmlns:a16="http://schemas.microsoft.com/office/drawing/2014/main" id="{854DF712-78B1-9426-4A7A-066B09B77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2930594"/>
            <a:ext cx="219075" cy="266700"/>
          </a:xfrm>
          <a:prstGeom prst="rect">
            <a:avLst/>
          </a:prstGeom>
        </p:spPr>
      </p:pic>
      <p:pic>
        <p:nvPicPr>
          <p:cNvPr id="61" name="Image 29">
            <a:extLst>
              <a:ext uri="{FF2B5EF4-FFF2-40B4-BE49-F238E27FC236}">
                <a16:creationId xmlns:a16="http://schemas.microsoft.com/office/drawing/2014/main" id="{5B2832D0-E8E0-94E0-17FF-1358A00F9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730694"/>
            <a:ext cx="171450" cy="266700"/>
          </a:xfrm>
          <a:prstGeom prst="rect">
            <a:avLst/>
          </a:prstGeom>
        </p:spPr>
      </p:pic>
      <p:sp>
        <p:nvSpPr>
          <p:cNvPr id="63" name="Text 1">
            <a:extLst>
              <a:ext uri="{FF2B5EF4-FFF2-40B4-BE49-F238E27FC236}">
                <a16:creationId xmlns:a16="http://schemas.microsoft.com/office/drawing/2014/main" id="{6137DD3F-2766-AC81-C0B7-48F175A7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634" y="1208789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生產差異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4" name="Text 2">
            <a:extLst>
              <a:ext uri="{FF2B5EF4-FFF2-40B4-BE49-F238E27FC236}">
                <a16:creationId xmlns:a16="http://schemas.microsoft.com/office/drawing/2014/main" id="{2920D359-F4A9-5757-DE14-6E5174E33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9984" y="1732664"/>
            <a:ext cx="2385268" cy="240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5803D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EF窯與YF窯的生產參數對比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5" name="Text 3">
            <a:extLst>
              <a:ext uri="{FF2B5EF4-FFF2-40B4-BE49-F238E27FC236}">
                <a16:creationId xmlns:a16="http://schemas.microsoft.com/office/drawing/2014/main" id="{CDF666CE-3200-A91E-6967-E00A0E965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184" y="2113664"/>
            <a:ext cx="38472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參數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6" name="Text 4">
            <a:extLst>
              <a:ext uri="{FF2B5EF4-FFF2-40B4-BE49-F238E27FC236}">
                <a16:creationId xmlns:a16="http://schemas.microsoft.com/office/drawing/2014/main" id="{D317477D-DE78-50AF-F8BB-7EBA5F3B8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9337" y="2113664"/>
            <a:ext cx="436017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EF窯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7" name="Text 5">
            <a:extLst>
              <a:ext uri="{FF2B5EF4-FFF2-40B4-BE49-F238E27FC236}">
                <a16:creationId xmlns:a16="http://schemas.microsoft.com/office/drawing/2014/main" id="{D6EE475F-1E7F-C812-C41C-B2D55DF31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5361" y="2113664"/>
            <a:ext cx="445635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YF窯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8" name="Text 6">
            <a:extLst>
              <a:ext uri="{FF2B5EF4-FFF2-40B4-BE49-F238E27FC236}">
                <a16:creationId xmlns:a16="http://schemas.microsoft.com/office/drawing/2014/main" id="{176F7109-2E64-C4FB-02AF-9F12003E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184" y="2494664"/>
            <a:ext cx="936154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 err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速度</a:t>
            </a:r>
            <a:r>
              <a:rPr lang="en-US" sz="15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 (L/S)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9" name="Text 7">
            <a:extLst>
              <a:ext uri="{FF2B5EF4-FFF2-40B4-BE49-F238E27FC236}">
                <a16:creationId xmlns:a16="http://schemas.microsoft.com/office/drawing/2014/main" id="{7C6037B0-B8C8-DD3F-2BA8-80481C35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9337" y="2494664"/>
            <a:ext cx="843116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F97316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412h/m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Text 8">
            <a:extLst>
              <a:ext uri="{FF2B5EF4-FFF2-40B4-BE49-F238E27FC236}">
                <a16:creationId xmlns:a16="http://schemas.microsoft.com/office/drawing/2014/main" id="{46C28FD8-D9C4-E689-5F74-FB3852BA2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5361" y="2494664"/>
            <a:ext cx="761362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281h/m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1" name="Text 9">
            <a:extLst>
              <a:ext uri="{FF2B5EF4-FFF2-40B4-BE49-F238E27FC236}">
                <a16:creationId xmlns:a16="http://schemas.microsoft.com/office/drawing/2014/main" id="{96C86FA8-D8EE-AB2A-15B6-F006DEF9B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184" y="2807084"/>
            <a:ext cx="1538883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薄板中央部位皺褶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2" name="Text 10">
            <a:extLst>
              <a:ext uri="{FF2B5EF4-FFF2-40B4-BE49-F238E27FC236}">
                <a16:creationId xmlns:a16="http://schemas.microsoft.com/office/drawing/2014/main" id="{B338CE3C-74AE-4AF2-DBB9-075116FC6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9337" y="2807084"/>
            <a:ext cx="38472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EF4444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不良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3" name="Text 11">
            <a:extLst>
              <a:ext uri="{FF2B5EF4-FFF2-40B4-BE49-F238E27FC236}">
                <a16:creationId xmlns:a16="http://schemas.microsoft.com/office/drawing/2014/main" id="{A1A643F0-C0FF-0E36-28B6-10CB70167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5361" y="2807084"/>
            <a:ext cx="38472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16A34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良好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4" name="Text 12">
            <a:extLst>
              <a:ext uri="{FF2B5EF4-FFF2-40B4-BE49-F238E27FC236}">
                <a16:creationId xmlns:a16="http://schemas.microsoft.com/office/drawing/2014/main" id="{68CECA76-F1A6-5AA6-95FE-E7D7623D2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184" y="3111884"/>
            <a:ext cx="76944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生產難度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5" name="Text 13">
            <a:extLst>
              <a:ext uri="{FF2B5EF4-FFF2-40B4-BE49-F238E27FC236}">
                <a16:creationId xmlns:a16="http://schemas.microsoft.com/office/drawing/2014/main" id="{949DBD4F-851F-830A-31CC-CAB6AD51B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9337" y="3111884"/>
            <a:ext cx="38472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F97316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較高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6" name="Text 14">
            <a:extLst>
              <a:ext uri="{FF2B5EF4-FFF2-40B4-BE49-F238E27FC236}">
                <a16:creationId xmlns:a16="http://schemas.microsoft.com/office/drawing/2014/main" id="{93CE5AE3-35BE-BFC6-ADC8-7FA8995F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5361" y="3111884"/>
            <a:ext cx="384721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較低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Text 15">
            <a:extLst>
              <a:ext uri="{FF2B5EF4-FFF2-40B4-BE49-F238E27FC236}">
                <a16:creationId xmlns:a16="http://schemas.microsoft.com/office/drawing/2014/main" id="{778A734C-C823-F4F7-A60A-F2FA5EE3D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9984" y="3413795"/>
            <a:ext cx="1154162" cy="240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5803D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生產因素分析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9" name="Text 17">
            <a:extLst>
              <a:ext uri="{FF2B5EF4-FFF2-40B4-BE49-F238E27FC236}">
                <a16:creationId xmlns:a16="http://schemas.microsoft.com/office/drawing/2014/main" id="{B9E03A1E-DFE3-4701-E469-42E8B93C3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184" y="3694363"/>
            <a:ext cx="4076437" cy="4616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EF窯薄板中央部位皺褶不良，導致結構不均勻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800"/>
              </a:lnSpc>
              <a:buNone/>
            </a:pPr>
            <a:r>
              <a:rPr lang="zh-TW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產品本身就存在潛在的脆弱性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1" name="Text 19">
            <a:extLst>
              <a:ext uri="{FF2B5EF4-FFF2-40B4-BE49-F238E27FC236}">
                <a16:creationId xmlns:a16="http://schemas.microsoft.com/office/drawing/2014/main" id="{03B476A8-86E7-AD1C-1FF5-730D671F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7550" y="1187519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運輸過程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2" name="Text 20">
            <a:extLst>
              <a:ext uri="{FF2B5EF4-FFF2-40B4-BE49-F238E27FC236}">
                <a16:creationId xmlns:a16="http://schemas.microsoft.com/office/drawing/2014/main" id="{9130EA5D-3313-532C-D63A-74DA25D52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8900" y="1711394"/>
            <a:ext cx="1923604" cy="240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EA580C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運輸過程中發現的問題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3" name="Text 21">
            <a:extLst>
              <a:ext uri="{FF2B5EF4-FFF2-40B4-BE49-F238E27FC236}">
                <a16:creationId xmlns:a16="http://schemas.microsoft.com/office/drawing/2014/main" id="{E59FE2C8-1990-4174-0382-4A1CF82B9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2092394"/>
            <a:ext cx="2170466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最內側PL與櫃壁間隙過大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4" name="Text 22">
            <a:extLst>
              <a:ext uri="{FF2B5EF4-FFF2-40B4-BE49-F238E27FC236}">
                <a16:creationId xmlns:a16="http://schemas.microsoft.com/office/drawing/2014/main" id="{D2578617-7985-1E4F-0DAC-F83D4A75D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2359094"/>
            <a:ext cx="5222584" cy="384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放置在貨櫃車最內側的PL（棧板）與前方櫃壁之間存在距離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導致運輸過程中PL前後晃動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5" name="Text 23">
            <a:extLst>
              <a:ext uri="{FF2B5EF4-FFF2-40B4-BE49-F238E27FC236}">
                <a16:creationId xmlns:a16="http://schemas.microsoft.com/office/drawing/2014/main" id="{9AFCF0FB-5345-F6E7-A303-3E35525C3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2892494"/>
            <a:ext cx="1401025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PL間固定不牢固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6" name="Text 24">
            <a:extLst>
              <a:ext uri="{FF2B5EF4-FFF2-40B4-BE49-F238E27FC236}">
                <a16:creationId xmlns:a16="http://schemas.microsoft.com/office/drawing/2014/main" id="{587AE623-1405-5648-BC74-E034DFB7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2275" y="3159194"/>
            <a:ext cx="5158463" cy="384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棧板與棧板之間僅以布索間隔，且僅靠PL下方木板固定位置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當車輛晃動較大或緊急煞車時，PL容易發生位移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7" name="Text 25">
            <a:extLst>
              <a:ext uri="{FF2B5EF4-FFF2-40B4-BE49-F238E27FC236}">
                <a16:creationId xmlns:a16="http://schemas.microsoft.com/office/drawing/2014/main" id="{A43CDD90-1C2A-4754-6DDC-BD3CF4F5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50" y="3692594"/>
            <a:ext cx="1570173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Stopper設置不足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8" name="Text 26">
            <a:extLst>
              <a:ext uri="{FF2B5EF4-FFF2-40B4-BE49-F238E27FC236}">
                <a16:creationId xmlns:a16="http://schemas.microsoft.com/office/drawing/2014/main" id="{E99B765A-7ACB-FC99-E775-FDB484AF5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50" y="3959294"/>
            <a:ext cx="3746218" cy="3847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第⑥個PL前後應設置Stopper以防止位移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500" dirty="0" err="1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但實際現況是只有在最後端有設置Stopper</a:t>
            </a:r>
            <a:r>
              <a:rPr lang="en-US" sz="1500" dirty="0">
                <a:solidFill>
                  <a:srgbClr val="4B5563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。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9" name="Text 27">
            <a:extLst>
              <a:ext uri="{FF2B5EF4-FFF2-40B4-BE49-F238E27FC236}">
                <a16:creationId xmlns:a16="http://schemas.microsoft.com/office/drawing/2014/main" id="{6A36735D-8FE9-7095-5704-74DC4732E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8900" y="4568894"/>
            <a:ext cx="1952458" cy="240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運輸過程中PL位移示意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1970B7A-AAE7-01B5-555A-6BF1287E5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634" y="4450772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zh-TW" altLang="en-US" sz="1500" b="1" dirty="0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廠區</a:t>
            </a:r>
            <a:r>
              <a:rPr lang="en-US" sz="1500" b="1" dirty="0" err="1">
                <a:solidFill>
                  <a:srgbClr val="37415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差異</a:t>
            </a:r>
            <a:endParaRPr lang="en-US" sz="15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FAC868-2463-CF1B-CE77-76AF530556EC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984" y="4208002"/>
            <a:ext cx="444591" cy="663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47A4EA-0B34-1E9A-3C1E-20A0122DD49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213" y="5295673"/>
            <a:ext cx="2431924" cy="8515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8617ECC-279A-0F86-FE67-DCDE778A43D8}"/>
              </a:ext>
            </a:extLst>
          </p:cNvPr>
          <p:cNvSpPr/>
          <p:nvPr/>
        </p:nvSpPr>
        <p:spPr>
          <a:xfrm>
            <a:off x="453715" y="4971439"/>
            <a:ext cx="2148152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15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▼ </a:t>
            </a:r>
            <a:r>
              <a:rPr kumimoji="1" lang="en-US" altLang="zh-TW" sz="15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kumimoji="1" lang="zh-TW" altLang="en-US" sz="15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  <a:r>
              <a:rPr kumimoji="1" lang="en-US" altLang="zh-TW" sz="15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Fab1</a:t>
            </a:r>
            <a:r>
              <a:rPr kumimoji="1" lang="zh-TW" altLang="en-US" sz="15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場內移動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C518641-9276-2422-9C0A-A77AEC479A62}"/>
              </a:ext>
            </a:extLst>
          </p:cNvPr>
          <p:cNvGrpSpPr/>
          <p:nvPr/>
        </p:nvGrpSpPr>
        <p:grpSpPr>
          <a:xfrm>
            <a:off x="3267114" y="4809048"/>
            <a:ext cx="2371045" cy="1338212"/>
            <a:chOff x="3596730" y="4840941"/>
            <a:chExt cx="2371045" cy="133821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A65B01B-8F32-8F68-D653-6AFA9F80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96730" y="4840941"/>
              <a:ext cx="2371045" cy="133821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D357AA3-CF7B-D111-401C-03E1D32FD4BE}"/>
                </a:ext>
              </a:extLst>
            </p:cNvPr>
            <p:cNvSpPr/>
            <p:nvPr/>
          </p:nvSpPr>
          <p:spPr>
            <a:xfrm>
              <a:off x="4797317" y="5524213"/>
              <a:ext cx="1151408" cy="5273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r>
                <a:rPr kumimoji="1" lang="en-US" altLang="zh-TW" sz="15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EF</a:t>
              </a:r>
              <a:r>
                <a:rPr kumimoji="1" lang="zh-TW" altLang="en-US" sz="15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：</a:t>
              </a:r>
              <a:endParaRPr kumimoji="1" lang="en-US" altLang="zh-TW" sz="15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r>
                <a:rPr kumimoji="1" lang="en-US" altLang="zh-TW" sz="15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Fab2</a:t>
              </a:r>
              <a:r>
                <a:rPr kumimoji="1" lang="zh-TW" altLang="en-US" sz="15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→</a:t>
              </a:r>
              <a:r>
                <a:rPr kumimoji="1" lang="en-US" altLang="zh-TW" sz="15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Fab1</a:t>
              </a:r>
              <a:endParaRPr kumimoji="1" lang="zh-TW" altLang="en-US" sz="15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05BB591-9859-3ACA-F1CF-D7E42AA0FCC7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36795"/>
          <a:stretch/>
        </p:blipFill>
        <p:spPr>
          <a:xfrm>
            <a:off x="9822638" y="4906299"/>
            <a:ext cx="2277213" cy="16672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768E23-A299-6EE7-5B97-650FE80186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72003" y="4906299"/>
            <a:ext cx="3450635" cy="15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A49A3-01D7-ACB6-B8A1-82AA94BCD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1556CC-6E52-E7CD-D960-C9FBDE8EDF12}"/>
              </a:ext>
            </a:extLst>
          </p:cNvPr>
          <p:cNvSpPr/>
          <p:nvPr/>
        </p:nvSpPr>
        <p:spPr>
          <a:xfrm>
            <a:off x="100743" y="5306439"/>
            <a:ext cx="11763725" cy="11776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目標設定について</a:t>
            </a:r>
            <a:endParaRPr kumimoji="1" lang="en-US" altLang="ja-JP" sz="2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zh-TW" altLang="en-US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根據</a:t>
            </a:r>
            <a:r>
              <a:rPr kumimoji="1" lang="en-US" altLang="zh-TW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YF</a:t>
            </a:r>
            <a:r>
              <a:rPr kumimoji="1" lang="zh-TW" altLang="en-US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窯開捆破裂的</a:t>
            </a:r>
            <a:r>
              <a:rPr kumimoji="1" lang="en-US" altLang="zh-TW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LEVEL</a:t>
            </a:r>
            <a:r>
              <a:rPr kumimoji="1" lang="zh-TW" altLang="en-US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、將破裂的改善目標設定為</a:t>
            </a:r>
            <a:r>
              <a:rPr kumimoji="1" lang="en-US" altLang="zh-TW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0.12%</a:t>
            </a:r>
            <a:r>
              <a:rPr kumimoji="1" lang="zh-TW" altLang="en-US" sz="24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、預計透過破裂的改善及對策達成目標。</a:t>
            </a:r>
          </a:p>
          <a:p>
            <a:endParaRPr kumimoji="1" lang="zh-TW" altLang="en-US" sz="24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BB4AE2-C6EB-BE51-9534-30330AE67D3B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4469493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2.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輸送割れの目標設定。</a:t>
            </a: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1F65913-61FA-0FB1-A0AD-30910455F0EA}"/>
              </a:ext>
            </a:extLst>
          </p:cNvPr>
          <p:cNvGrpSpPr/>
          <p:nvPr/>
        </p:nvGrpSpPr>
        <p:grpSpPr>
          <a:xfrm>
            <a:off x="263856" y="1371602"/>
            <a:ext cx="11612989" cy="3834690"/>
            <a:chOff x="1069734" y="1794983"/>
            <a:chExt cx="7675685" cy="2270330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FF33C657-49C8-8649-B157-0DD6E7E7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9734" y="1794983"/>
              <a:ext cx="7675685" cy="2254807"/>
            </a:xfrm>
            <a:prstGeom prst="rect">
              <a:avLst/>
            </a:prstGeom>
          </p:spPr>
        </p:pic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81C13513-D23B-7175-D686-3FD62ACDF606}"/>
                </a:ext>
              </a:extLst>
            </p:cNvPr>
            <p:cNvSpPr/>
            <p:nvPr/>
          </p:nvSpPr>
          <p:spPr>
            <a:xfrm>
              <a:off x="1519713" y="2013436"/>
              <a:ext cx="3978000" cy="2051877"/>
            </a:xfrm>
            <a:prstGeom prst="roundRect">
              <a:avLst>
                <a:gd name="adj" fmla="val 2955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42DA6BBE-60FD-761F-10C4-C5F9B1806839}"/>
                </a:ext>
              </a:extLst>
            </p:cNvPr>
            <p:cNvSpPr/>
            <p:nvPr/>
          </p:nvSpPr>
          <p:spPr>
            <a:xfrm>
              <a:off x="5515713" y="2013436"/>
              <a:ext cx="3168000" cy="2051877"/>
            </a:xfrm>
            <a:prstGeom prst="roundRect">
              <a:avLst>
                <a:gd name="adj" fmla="val 295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97264B1-F89B-8037-9BB1-08B1B265DDE7}"/>
                </a:ext>
              </a:extLst>
            </p:cNvPr>
            <p:cNvSpPr/>
            <p:nvPr/>
          </p:nvSpPr>
          <p:spPr>
            <a:xfrm>
              <a:off x="3179937" y="1942432"/>
              <a:ext cx="657552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TW" sz="2800" b="1" dirty="0">
                  <a:solidFill>
                    <a:srgbClr val="0000FF"/>
                  </a:solidFill>
                </a:rPr>
                <a:t>YF</a:t>
              </a:r>
              <a:endParaRPr kumimoji="1" lang="zh-TW" alt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6C2FB7F-C24D-D4C5-5B06-E7D721FE0729}"/>
                </a:ext>
              </a:extLst>
            </p:cNvPr>
            <p:cNvSpPr/>
            <p:nvPr/>
          </p:nvSpPr>
          <p:spPr>
            <a:xfrm>
              <a:off x="6715063" y="1942432"/>
              <a:ext cx="639919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TW" sz="2800" b="1" dirty="0">
                  <a:solidFill>
                    <a:srgbClr val="FF0000"/>
                  </a:solidFill>
                </a:rPr>
                <a:t>EF</a:t>
              </a:r>
              <a:endParaRPr kumimoji="1" lang="zh-TW" altLang="en-US" sz="2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C0B268A0-6FEB-3BEE-7D08-247320FCEBC2}"/>
                </a:ext>
              </a:extLst>
            </p:cNvPr>
            <p:cNvCxnSpPr/>
            <p:nvPr/>
          </p:nvCxnSpPr>
          <p:spPr>
            <a:xfrm>
              <a:off x="1963337" y="3209189"/>
              <a:ext cx="6732000" cy="0"/>
            </a:xfrm>
            <a:prstGeom prst="line">
              <a:avLst/>
            </a:prstGeom>
            <a:ln w="28575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FBB7B02-CD9E-9CA1-3926-A8BA016B8C0C}"/>
                </a:ext>
              </a:extLst>
            </p:cNvPr>
            <p:cNvSpPr/>
            <p:nvPr/>
          </p:nvSpPr>
          <p:spPr>
            <a:xfrm>
              <a:off x="6081385" y="2912215"/>
              <a:ext cx="1662635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FF0000"/>
                  </a:solidFill>
                </a:rPr>
                <a:t>目標：</a:t>
              </a:r>
              <a:r>
                <a:rPr kumimoji="1" lang="en-US" altLang="zh-TW" sz="1600" b="1" dirty="0">
                  <a:solidFill>
                    <a:srgbClr val="FF0000"/>
                  </a:solidFill>
                </a:rPr>
                <a:t>0.116%</a:t>
              </a:r>
              <a:endParaRPr kumimoji="1" lang="zh-TW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561CA539-4FB7-5D69-8B25-9035693CFB13}"/>
              </a:ext>
            </a:extLst>
          </p:cNvPr>
          <p:cNvSpPr/>
          <p:nvPr/>
        </p:nvSpPr>
        <p:spPr>
          <a:xfrm>
            <a:off x="100743" y="849757"/>
            <a:ext cx="11763725" cy="535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sz="2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█YF</a:t>
            </a:r>
            <a:r>
              <a:rPr kumimoji="1" lang="zh-TW" altLang="en-US" sz="2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窯與</a:t>
            </a:r>
            <a:r>
              <a:rPr kumimoji="1" lang="en-US" altLang="zh-TW" sz="2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kumimoji="1" lang="zh-TW" altLang="en-US" sz="2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窯開捆破裂的狀況</a:t>
            </a:r>
          </a:p>
        </p:txBody>
      </p:sp>
    </p:spTree>
    <p:extLst>
      <p:ext uri="{BB962C8B-B14F-4D97-AF65-F5344CB8AC3E}">
        <p14:creationId xmlns:p14="http://schemas.microsoft.com/office/powerpoint/2010/main" val="400094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A2D1-07EC-D8B1-97EA-468AEA96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</a:t>
            </a:r>
            <a:r>
              <a:rPr lang="ja-JP" altLang="en-US" dirty="0"/>
              <a:t>輸送による割れの改善の進捗</a:t>
            </a:r>
            <a:endParaRPr lang="zh-TW" altLang="en-US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BAA5BC4B-8721-B83D-E9AF-AE21607E2E8E}"/>
              </a:ext>
            </a:extLst>
          </p:cNvPr>
          <p:cNvSpPr/>
          <p:nvPr/>
        </p:nvSpPr>
        <p:spPr>
          <a:xfrm>
            <a:off x="172712" y="1067053"/>
            <a:ext cx="3008837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方向一、</a:t>
            </a:r>
            <a:r>
              <a:rPr lang="en-US" sz="2200" b="1" dirty="0" err="1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堆高機作業</a:t>
            </a: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改善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AFE610-34F5-AC91-701E-178BD8C99D2C}"/>
              </a:ext>
            </a:extLst>
          </p:cNvPr>
          <p:cNvGrpSpPr/>
          <p:nvPr/>
        </p:nvGrpSpPr>
        <p:grpSpPr>
          <a:xfrm>
            <a:off x="193871" y="1503331"/>
            <a:ext cx="5773214" cy="761865"/>
            <a:chOff x="762000" y="2824720"/>
            <a:chExt cx="5773214" cy="477208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AFE71512-F4D7-2AB1-6D34-040F3CBE0A89}"/>
                </a:ext>
              </a:extLst>
            </p:cNvPr>
            <p:cNvGrpSpPr/>
            <p:nvPr/>
          </p:nvGrpSpPr>
          <p:grpSpPr>
            <a:xfrm>
              <a:off x="762000" y="2824720"/>
              <a:ext cx="1414264" cy="248608"/>
              <a:chOff x="762000" y="2824720"/>
              <a:chExt cx="1414264" cy="248608"/>
            </a:xfrm>
          </p:grpSpPr>
          <p:pic>
            <p:nvPicPr>
              <p:cNvPr id="14" name="Image 8" descr="preencoded.png">
                <a:extLst>
                  <a:ext uri="{FF2B5EF4-FFF2-40B4-BE49-F238E27FC236}">
                    <a16:creationId xmlns:a16="http://schemas.microsoft.com/office/drawing/2014/main" id="{37456126-5959-AD3A-2DAD-AF3FFD8BA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2824720"/>
                <a:ext cx="171450" cy="152400"/>
              </a:xfrm>
              <a:prstGeom prst="rect">
                <a:avLst/>
              </a:prstGeom>
            </p:spPr>
          </p:pic>
          <p:sp>
            <p:nvSpPr>
              <p:cNvPr id="15" name="Text 4">
                <a:extLst>
                  <a:ext uri="{FF2B5EF4-FFF2-40B4-BE49-F238E27FC236}">
                    <a16:creationId xmlns:a16="http://schemas.microsoft.com/office/drawing/2014/main" id="{F52EEAF7-7C55-E7BC-091B-5D9F2C3F50F5}"/>
                  </a:ext>
                </a:extLst>
              </p:cNvPr>
              <p:cNvSpPr/>
              <p:nvPr/>
            </p:nvSpPr>
            <p:spPr>
              <a:xfrm>
                <a:off x="1047750" y="2842496"/>
                <a:ext cx="1128514" cy="23083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en-US" sz="2200" b="1" dirty="0">
                    <a:latin typeface="Meiryo UI" panose="020B0604030504040204" pitchFamily="34" charset="-128"/>
                    <a:ea typeface="Meiryo UI" panose="020B0604030504040204" pitchFamily="34" charset="-128"/>
                    <a:cs typeface="Microsoft YaHei" pitchFamily="34" charset="-120"/>
                  </a:rPr>
                  <a:t>速度限制</a:t>
                </a:r>
                <a:endParaRPr lang="en-US" sz="2200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72320215-A822-C294-AE28-652A521051E9}"/>
                </a:ext>
              </a:extLst>
            </p:cNvPr>
            <p:cNvSpPr/>
            <p:nvPr/>
          </p:nvSpPr>
          <p:spPr>
            <a:xfrm>
              <a:off x="1047750" y="3071096"/>
              <a:ext cx="5487464" cy="230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2200" dirty="0" err="1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薄板製品搬運時</a:t>
              </a:r>
              <a:r>
                <a:rPr lang="zh-TW" altLang="en-US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、</a:t>
              </a:r>
              <a:r>
                <a:rPr lang="en-US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堆高機速度限制在</a:t>
              </a:r>
              <a:r>
                <a:rPr lang="en-US" sz="2200" b="1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3Km/h</a:t>
              </a:r>
              <a:endParaRPr lang="en-US" sz="22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pic>
        <p:nvPicPr>
          <p:cNvPr id="24" name="Image 10" descr="preencoded.png">
            <a:extLst>
              <a:ext uri="{FF2B5EF4-FFF2-40B4-BE49-F238E27FC236}">
                <a16:creationId xmlns:a16="http://schemas.microsoft.com/office/drawing/2014/main" id="{8717A770-C6F1-409C-B6B9-05D986FF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6" y="2719468"/>
            <a:ext cx="152400" cy="242593"/>
          </a:xfrm>
          <a:prstGeom prst="rect">
            <a:avLst/>
          </a:prstGeom>
        </p:spPr>
      </p:pic>
      <p:sp>
        <p:nvSpPr>
          <p:cNvPr id="25" name="Text 8">
            <a:extLst>
              <a:ext uri="{FF2B5EF4-FFF2-40B4-BE49-F238E27FC236}">
                <a16:creationId xmlns:a16="http://schemas.microsoft.com/office/drawing/2014/main" id="{017C728D-9E70-82A8-552B-00D01639F3C4}"/>
              </a:ext>
            </a:extLst>
          </p:cNvPr>
          <p:cNvSpPr/>
          <p:nvPr/>
        </p:nvSpPr>
        <p:spPr>
          <a:xfrm>
            <a:off x="470075" y="2781481"/>
            <a:ext cx="2518456" cy="2362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牙叉治具</a:t>
            </a:r>
            <a:r>
              <a:rPr lang="en-US" sz="2200" b="1" dirty="0" err="1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防震</a:t>
            </a: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措施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49C1421E-6FD9-4AFA-D672-468BCDFA1B54}"/>
              </a:ext>
            </a:extLst>
          </p:cNvPr>
          <p:cNvSpPr/>
          <p:nvPr/>
        </p:nvSpPr>
        <p:spPr>
          <a:xfrm>
            <a:off x="470075" y="3257986"/>
            <a:ext cx="5547994" cy="23083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2200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在牙叉上加裝防震墊</a:t>
            </a:r>
            <a:r>
              <a:rPr lang="zh-TW" altLang="en-US" sz="2200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、</a:t>
            </a:r>
            <a:r>
              <a:rPr lang="en-US" sz="2200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減少搬運過程中的衝擊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363F608A-45B1-54B6-FFC4-38A42D19E639}"/>
              </a:ext>
            </a:extLst>
          </p:cNvPr>
          <p:cNvSpPr/>
          <p:nvPr/>
        </p:nvSpPr>
        <p:spPr>
          <a:xfrm>
            <a:off x="6283745" y="1033977"/>
            <a:ext cx="2726708" cy="269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方向二、</a:t>
            </a:r>
            <a:r>
              <a:rPr lang="en-US" sz="2200" b="1" dirty="0" err="1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貨櫃裝載</a:t>
            </a:r>
            <a:r>
              <a:rPr lang="zh-TW" altLang="en-US" sz="2200" b="1" dirty="0">
                <a:latin typeface="Meiryo UI" panose="020B0604030504040204" pitchFamily="34" charset="-128"/>
                <a:ea typeface="Meiryo UI" panose="020B0604030504040204" pitchFamily="34" charset="-128"/>
                <a:cs typeface="Microsoft YaHei" pitchFamily="34" charset="-120"/>
              </a:rPr>
              <a:t>改善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E9359995-CF1F-5804-CE5B-A32BAB2C78BB}"/>
              </a:ext>
            </a:extLst>
          </p:cNvPr>
          <p:cNvGrpSpPr/>
          <p:nvPr/>
        </p:nvGrpSpPr>
        <p:grpSpPr>
          <a:xfrm>
            <a:off x="6226428" y="1396473"/>
            <a:ext cx="5778196" cy="1023844"/>
            <a:chOff x="6553200" y="2842496"/>
            <a:chExt cx="5778196" cy="675010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7B5BADF3-D34F-0079-0451-28E2163C9D3D}"/>
                </a:ext>
              </a:extLst>
            </p:cNvPr>
            <p:cNvGrpSpPr/>
            <p:nvPr/>
          </p:nvGrpSpPr>
          <p:grpSpPr>
            <a:xfrm>
              <a:off x="6553200" y="2842496"/>
              <a:ext cx="1930272" cy="230832"/>
              <a:chOff x="6553200" y="2956796"/>
              <a:chExt cx="1930272" cy="230832"/>
            </a:xfrm>
          </p:grpSpPr>
          <p:pic>
            <p:nvPicPr>
              <p:cNvPr id="30" name="Image 17" descr="preencoded.png">
                <a:extLst>
                  <a:ext uri="{FF2B5EF4-FFF2-40B4-BE49-F238E27FC236}">
                    <a16:creationId xmlns:a16="http://schemas.microsoft.com/office/drawing/2014/main" id="{B28359C0-05F9-4FE8-ACC0-E85577A87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3200" y="2994896"/>
                <a:ext cx="114300" cy="152400"/>
              </a:xfrm>
              <a:prstGeom prst="rect">
                <a:avLst/>
              </a:prstGeom>
            </p:spPr>
          </p:pic>
          <p:sp>
            <p:nvSpPr>
              <p:cNvPr id="31" name="Text 13">
                <a:extLst>
                  <a:ext uri="{FF2B5EF4-FFF2-40B4-BE49-F238E27FC236}">
                    <a16:creationId xmlns:a16="http://schemas.microsoft.com/office/drawing/2014/main" id="{85FEF90B-F84B-89E9-AAF4-0CAC4FF3F11D}"/>
                  </a:ext>
                </a:extLst>
              </p:cNvPr>
              <p:cNvSpPr/>
              <p:nvPr/>
            </p:nvSpPr>
            <p:spPr>
              <a:xfrm>
                <a:off x="6743700" y="2956796"/>
                <a:ext cx="1739772" cy="23083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>
                  <a:lnSpc>
                    <a:spcPts val="1800"/>
                  </a:lnSpc>
                  <a:buNone/>
                </a:pPr>
                <a:r>
                  <a:rPr lang="en-US" sz="2200" b="1" dirty="0">
                    <a:latin typeface="Meiryo UI" panose="020B0604030504040204" pitchFamily="34" charset="-128"/>
                    <a:ea typeface="Meiryo UI" panose="020B0604030504040204" pitchFamily="34" charset="-128"/>
                    <a:cs typeface="Microsoft YaHei" pitchFamily="34" charset="-120"/>
                  </a:rPr>
                  <a:t>Stopper設置</a:t>
                </a:r>
                <a:endParaRPr lang="en-US" sz="2200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29" name="Text 14">
              <a:extLst>
                <a:ext uri="{FF2B5EF4-FFF2-40B4-BE49-F238E27FC236}">
                  <a16:creationId xmlns:a16="http://schemas.microsoft.com/office/drawing/2014/main" id="{4F244888-ECBF-28A2-25C2-51D8CEDFB479}"/>
                </a:ext>
              </a:extLst>
            </p:cNvPr>
            <p:cNvSpPr/>
            <p:nvPr/>
          </p:nvSpPr>
          <p:spPr>
            <a:xfrm>
              <a:off x="6781800" y="3071096"/>
              <a:ext cx="5549596" cy="4464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buNone/>
              </a:pPr>
              <a:r>
                <a:rPr lang="en-US" sz="2200" dirty="0" err="1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第一個PL</a:t>
              </a:r>
              <a:r>
                <a:rPr lang="en-US" altLang="zh-TW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(PL)</a:t>
              </a:r>
              <a:r>
                <a:rPr lang="en-US" sz="2200" dirty="0" err="1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推至貨櫃最內側</a:t>
              </a:r>
              <a:r>
                <a:rPr lang="zh-TW" altLang="en-US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、</a:t>
              </a:r>
              <a:r>
                <a:rPr lang="en-US" sz="2200" dirty="0" err="1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追加Stopper</a:t>
              </a:r>
              <a:endParaRPr lang="en-US" sz="2200" dirty="0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endParaRPr>
            </a:p>
            <a:p>
              <a:pPr marL="0" indent="0">
                <a:buNone/>
              </a:pPr>
              <a:r>
                <a:rPr lang="zh-TW" altLang="en-US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減少</a:t>
              </a:r>
              <a:r>
                <a:rPr lang="en-US" sz="2200" dirty="0" err="1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前後晃動</a:t>
              </a:r>
              <a:r>
                <a:rPr lang="zh-TW" altLang="en-US" sz="2200" dirty="0">
                  <a:latin typeface="Meiryo UI" panose="020B0604030504040204" pitchFamily="34" charset="-128"/>
                  <a:ea typeface="Meiryo UI" panose="020B0604030504040204" pitchFamily="34" charset="-128"/>
                  <a:cs typeface="New Ming" pitchFamily="34" charset="-120"/>
                </a:rPr>
                <a:t>。</a:t>
              </a:r>
              <a:endParaRPr lang="en-US" sz="22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FE08E92-0E3C-0827-DD3A-A613DAF41CDE}"/>
              </a:ext>
            </a:extLst>
          </p:cNvPr>
          <p:cNvGrpSpPr/>
          <p:nvPr/>
        </p:nvGrpSpPr>
        <p:grpSpPr>
          <a:xfrm>
            <a:off x="6226428" y="2659676"/>
            <a:ext cx="3049885" cy="236219"/>
            <a:chOff x="6553200" y="4099796"/>
            <a:chExt cx="3049885" cy="236219"/>
          </a:xfrm>
        </p:grpSpPr>
        <p:pic>
          <p:nvPicPr>
            <p:cNvPr id="35" name="Image 19" descr="preencoded.png">
              <a:extLst>
                <a:ext uri="{FF2B5EF4-FFF2-40B4-BE49-F238E27FC236}">
                  <a16:creationId xmlns:a16="http://schemas.microsoft.com/office/drawing/2014/main" id="{F3958FB9-BF21-6099-4B83-59A4E6A50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3200" y="4137896"/>
              <a:ext cx="152400" cy="152400"/>
            </a:xfrm>
            <a:prstGeom prst="rect">
              <a:avLst/>
            </a:prstGeom>
          </p:spPr>
        </p:pic>
        <p:sp>
          <p:nvSpPr>
            <p:cNvPr id="36" name="Text 15">
              <a:extLst>
                <a:ext uri="{FF2B5EF4-FFF2-40B4-BE49-F238E27FC236}">
                  <a16:creationId xmlns:a16="http://schemas.microsoft.com/office/drawing/2014/main" id="{41351B4E-2ABE-9C75-FAA1-77D1E4A28C1E}"/>
                </a:ext>
              </a:extLst>
            </p:cNvPr>
            <p:cNvSpPr/>
            <p:nvPr/>
          </p:nvSpPr>
          <p:spPr>
            <a:xfrm>
              <a:off x="6781800" y="4099796"/>
              <a:ext cx="2821285" cy="2362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2200" b="1" dirty="0">
                  <a:latin typeface="Meiryo UI" panose="020B0604030504040204" pitchFamily="34" charset="-128"/>
                  <a:ea typeface="Meiryo UI" panose="020B0604030504040204" pitchFamily="34" charset="-128"/>
                  <a:cs typeface="Microsoft YaHei" pitchFamily="34" charset="-120"/>
                </a:rPr>
                <a:t>「ㄇ字型」布索固定方式</a:t>
              </a:r>
              <a:endParaRPr lang="en-US" sz="22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4" name="Text 16">
            <a:extLst>
              <a:ext uri="{FF2B5EF4-FFF2-40B4-BE49-F238E27FC236}">
                <a16:creationId xmlns:a16="http://schemas.microsoft.com/office/drawing/2014/main" id="{4A6EDD4A-1639-529B-AA13-744D1098BA51}"/>
              </a:ext>
            </a:extLst>
          </p:cNvPr>
          <p:cNvSpPr/>
          <p:nvPr/>
        </p:nvSpPr>
        <p:spPr>
          <a:xfrm>
            <a:off x="6455028" y="3093053"/>
            <a:ext cx="5685852" cy="2362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2200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PL之間採用「ㄇ字型」布索固定方式，避免位移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FB23702-2846-1F96-E466-E500878533AE}"/>
              </a:ext>
            </a:extLst>
          </p:cNvPr>
          <p:cNvGrpSpPr/>
          <p:nvPr/>
        </p:nvGrpSpPr>
        <p:grpSpPr>
          <a:xfrm>
            <a:off x="6226427" y="3584463"/>
            <a:ext cx="1639243" cy="230832"/>
            <a:chOff x="6553200" y="5242796"/>
            <a:chExt cx="1639243" cy="230832"/>
          </a:xfrm>
        </p:grpSpPr>
        <p:pic>
          <p:nvPicPr>
            <p:cNvPr id="40" name="Image 21" descr="preencoded.png">
              <a:extLst>
                <a:ext uri="{FF2B5EF4-FFF2-40B4-BE49-F238E27FC236}">
                  <a16:creationId xmlns:a16="http://schemas.microsoft.com/office/drawing/2014/main" id="{ECBEB2EA-083F-959F-09E7-9A5210483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200" y="5280896"/>
              <a:ext cx="152400" cy="152400"/>
            </a:xfrm>
            <a:prstGeom prst="rect">
              <a:avLst/>
            </a:prstGeom>
          </p:spPr>
        </p:pic>
        <p:sp>
          <p:nvSpPr>
            <p:cNvPr id="41" name="Text 17">
              <a:extLst>
                <a:ext uri="{FF2B5EF4-FFF2-40B4-BE49-F238E27FC236}">
                  <a16:creationId xmlns:a16="http://schemas.microsoft.com/office/drawing/2014/main" id="{092D2C3F-E353-2700-5D6D-B38C7B9D97FC}"/>
                </a:ext>
              </a:extLst>
            </p:cNvPr>
            <p:cNvSpPr/>
            <p:nvPr/>
          </p:nvSpPr>
          <p:spPr>
            <a:xfrm>
              <a:off x="6781800" y="5242796"/>
              <a:ext cx="1410643" cy="2308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2200" b="1" dirty="0">
                  <a:latin typeface="Meiryo UI" panose="020B0604030504040204" pitchFamily="34" charset="-128"/>
                  <a:ea typeface="Meiryo UI" panose="020B0604030504040204" pitchFamily="34" charset="-128"/>
                  <a:cs typeface="Microsoft YaHei" pitchFamily="34" charset="-120"/>
                </a:rPr>
                <a:t>防震墊增設</a:t>
              </a:r>
              <a:endParaRPr lang="en-US" sz="22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9" name="Text 18">
            <a:extLst>
              <a:ext uri="{FF2B5EF4-FFF2-40B4-BE49-F238E27FC236}">
                <a16:creationId xmlns:a16="http://schemas.microsoft.com/office/drawing/2014/main" id="{BA68D9D4-0D71-9882-19C9-266D840A9460}"/>
              </a:ext>
            </a:extLst>
          </p:cNvPr>
          <p:cNvSpPr/>
          <p:nvPr/>
        </p:nvSpPr>
        <p:spPr>
          <a:xfrm>
            <a:off x="6450381" y="3822568"/>
            <a:ext cx="5685852" cy="677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200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在PL下方木板處設置防震墊，以吸收運輸過程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  <a:cs typeface="New Ming" pitchFamily="34" charset="-120"/>
            </a:endParaRPr>
          </a:p>
          <a:p>
            <a:pPr marL="0" indent="0">
              <a:buNone/>
            </a:pPr>
            <a:r>
              <a:rPr lang="en-US" sz="2200" dirty="0" err="1">
                <a:latin typeface="Meiryo UI" panose="020B0604030504040204" pitchFamily="34" charset="-128"/>
                <a:ea typeface="Meiryo UI" panose="020B0604030504040204" pitchFamily="34" charset="-128"/>
                <a:cs typeface="New Ming" pitchFamily="34" charset="-120"/>
              </a:rPr>
              <a:t>中的震動</a:t>
            </a:r>
            <a:endParaRPr lang="en-US" sz="2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AE25CFF2-C047-524F-E9F9-CA05C2AE9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6" y="4559665"/>
            <a:ext cx="11948857" cy="19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1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0B5FBE-9E0A-B1D9-6E0C-7EFE30CF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</a:t>
            </a:r>
            <a:r>
              <a:rPr lang="ja-JP" altLang="en-US" dirty="0"/>
              <a:t>輸送による割れの改善の進捗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FBB2E-4F3F-86C0-271C-5783A1E0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8" y="1084520"/>
            <a:ext cx="11854380" cy="49016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77298D-CD8A-C2E6-C97A-3410E90F48A7}"/>
              </a:ext>
            </a:extLst>
          </p:cNvPr>
          <p:cNvSpPr/>
          <p:nvPr/>
        </p:nvSpPr>
        <p:spPr>
          <a:xfrm>
            <a:off x="192309" y="6071191"/>
            <a:ext cx="11854380" cy="4359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為了改善運輸造成的破裂、運輸相關部門討檢討出對策、</a:t>
            </a:r>
            <a:r>
              <a:rPr kumimoji="1" lang="en-US" altLang="zh-TW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2025</a:t>
            </a:r>
            <a:r>
              <a:rPr kumimoji="1" lang="zh-TW" altLang="en-US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kumimoji="1" lang="en-US" altLang="zh-TW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kumimoji="1" lang="zh-TW" altLang="en-US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月運用開始</a:t>
            </a:r>
            <a:r>
              <a:rPr kumimoji="1" lang="en-US" altLang="zh-TW" sz="20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endParaRPr kumimoji="1" lang="zh-TW" altLang="en-US" sz="20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77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C4F2-1E7C-8B5C-CE5B-C9A306DC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圓角化同側角落 35">
            <a:extLst>
              <a:ext uri="{FF2B5EF4-FFF2-40B4-BE49-F238E27FC236}">
                <a16:creationId xmlns:a16="http://schemas.microsoft.com/office/drawing/2014/main" id="{2B884D9C-989A-9197-2435-297553D50922}"/>
              </a:ext>
            </a:extLst>
          </p:cNvPr>
          <p:cNvSpPr/>
          <p:nvPr/>
        </p:nvSpPr>
        <p:spPr>
          <a:xfrm rot="16200000">
            <a:off x="5779591" y="427968"/>
            <a:ext cx="629649" cy="11430002"/>
          </a:xfrm>
          <a:prstGeom prst="round2SameRect">
            <a:avLst>
              <a:gd name="adj1" fmla="val 3206"/>
              <a:gd name="adj2" fmla="val 0"/>
            </a:avLst>
          </a:prstGeom>
          <a:gradFill flip="none" rotWithShape="1">
            <a:gsLst>
              <a:gs pos="0">
                <a:srgbClr val="FAAB16"/>
              </a:gs>
              <a:gs pos="1000">
                <a:srgbClr val="E2F5E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59CF9AB-73EF-1014-38E8-09BFEDC9C032}"/>
              </a:ext>
            </a:extLst>
          </p:cNvPr>
          <p:cNvSpPr txBox="1">
            <a:spLocks/>
          </p:cNvSpPr>
          <p:nvPr/>
        </p:nvSpPr>
        <p:spPr>
          <a:xfrm>
            <a:off x="241554" y="291213"/>
            <a:ext cx="6683240" cy="5355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3200" b="1" dirty="0">
                <a:solidFill>
                  <a:schemeClr val="bg1"/>
                </a:solidFill>
                <a:latin typeface="+mn-ea"/>
                <a:ea typeface="+mn-ea"/>
              </a:rPr>
              <a:t>3.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輸送による割れの改善の進捗</a:t>
            </a:r>
            <a:r>
              <a:rPr kumimoji="1" lang="en-US" altLang="zh-TW" sz="3200" b="1" dirty="0">
                <a:solidFill>
                  <a:schemeClr val="bg1"/>
                </a:solidFill>
                <a:latin typeface="+mn-ea"/>
                <a:ea typeface="+mn-ea"/>
              </a:rPr>
              <a:t>_</a:t>
            </a:r>
            <a:r>
              <a:rPr kumimoji="1" lang="ja-JP" altLang="en-US" sz="3200" b="1" dirty="0">
                <a:solidFill>
                  <a:schemeClr val="bg1"/>
                </a:solidFill>
                <a:latin typeface="+mn-ea"/>
                <a:ea typeface="+mn-ea"/>
              </a:rPr>
              <a:t>効果</a:t>
            </a:r>
            <a:endParaRPr kumimoji="1" lang="zh-TW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9298127C-89F6-5306-AFE7-9C881F84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29856"/>
            <a:ext cx="5600700" cy="4754087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BEBD1EB6-CCDF-4CD6-DE73-4402761B8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66096"/>
            <a:ext cx="190500" cy="266700"/>
          </a:xfrm>
          <a:prstGeom prst="rect">
            <a:avLst/>
          </a:prstGeom>
        </p:spPr>
      </p:pic>
      <p:pic>
        <p:nvPicPr>
          <p:cNvPr id="17" name="Image 5" descr="preencoded.png">
            <a:extLst>
              <a:ext uri="{FF2B5EF4-FFF2-40B4-BE49-F238E27FC236}">
                <a16:creationId xmlns:a16="http://schemas.microsoft.com/office/drawing/2014/main" id="{70946761-E91A-5F12-7F37-40C2B26F2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871196"/>
            <a:ext cx="5143500" cy="1714500"/>
          </a:xfrm>
          <a:prstGeom prst="rect">
            <a:avLst/>
          </a:prstGeom>
        </p:spPr>
      </p:pic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4149FCF3-E2C2-8BA2-625F-C7B72E24F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404596"/>
            <a:ext cx="152400" cy="152400"/>
          </a:xfrm>
          <a:prstGeom prst="rect">
            <a:avLst/>
          </a:prstGeom>
        </p:spPr>
      </p:pic>
      <p:pic>
        <p:nvPicPr>
          <p:cNvPr id="20" name="Image 7" descr="preencoded.png">
            <a:extLst>
              <a:ext uri="{FF2B5EF4-FFF2-40B4-BE49-F238E27FC236}">
                <a16:creationId xmlns:a16="http://schemas.microsoft.com/office/drawing/2014/main" id="{85C2D61D-B4D6-1489-6DED-DB915DA73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937996"/>
            <a:ext cx="152400" cy="152400"/>
          </a:xfrm>
          <a:prstGeom prst="rect">
            <a:avLst/>
          </a:prstGeom>
        </p:spPr>
      </p:pic>
      <p:pic>
        <p:nvPicPr>
          <p:cNvPr id="21" name="Image 8" descr="preencoded.png">
            <a:extLst>
              <a:ext uri="{FF2B5EF4-FFF2-40B4-BE49-F238E27FC236}">
                <a16:creationId xmlns:a16="http://schemas.microsoft.com/office/drawing/2014/main" id="{B8DF50EA-6207-EE79-AA50-2F5CAD15B8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5242796"/>
            <a:ext cx="114300" cy="152400"/>
          </a:xfrm>
          <a:prstGeom prst="rect">
            <a:avLst/>
          </a:prstGeom>
        </p:spPr>
      </p:pic>
      <p:pic>
        <p:nvPicPr>
          <p:cNvPr id="22" name="Image 9" descr="preencoded.png">
            <a:extLst>
              <a:ext uri="{FF2B5EF4-FFF2-40B4-BE49-F238E27FC236}">
                <a16:creationId xmlns:a16="http://schemas.microsoft.com/office/drawing/2014/main" id="{9DAB1CDE-09A2-671E-84B5-F94CE632C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029856"/>
            <a:ext cx="5600700" cy="4555840"/>
          </a:xfrm>
          <a:prstGeom prst="rect">
            <a:avLst/>
          </a:prstGeom>
        </p:spPr>
      </p:pic>
      <p:pic>
        <p:nvPicPr>
          <p:cNvPr id="23" name="Image 10" descr="preencoded.png">
            <a:extLst>
              <a:ext uri="{FF2B5EF4-FFF2-40B4-BE49-F238E27FC236}">
                <a16:creationId xmlns:a16="http://schemas.microsoft.com/office/drawing/2014/main" id="{BDC74B1E-2058-3794-DB06-1017C58B3F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1966196"/>
            <a:ext cx="5143500" cy="1104900"/>
          </a:xfrm>
          <a:prstGeom prst="rect">
            <a:avLst/>
          </a:prstGeom>
        </p:spPr>
      </p:pic>
      <p:pic>
        <p:nvPicPr>
          <p:cNvPr id="25" name="Image 11" descr="preencoded.png">
            <a:extLst>
              <a:ext uri="{FF2B5EF4-FFF2-40B4-BE49-F238E27FC236}">
                <a16:creationId xmlns:a16="http://schemas.microsoft.com/office/drawing/2014/main" id="{1FEF94AC-0E28-8AB7-55BC-E7087DD56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1300" y="2613896"/>
            <a:ext cx="152400" cy="152400"/>
          </a:xfrm>
          <a:prstGeom prst="rect">
            <a:avLst/>
          </a:prstGeom>
        </p:spPr>
      </p:pic>
      <p:pic>
        <p:nvPicPr>
          <p:cNvPr id="26" name="Image 12" descr="preencoded.png">
            <a:extLst>
              <a:ext uri="{FF2B5EF4-FFF2-40B4-BE49-F238E27FC236}">
                <a16:creationId xmlns:a16="http://schemas.microsoft.com/office/drawing/2014/main" id="{0E379055-C568-E6A8-ACC4-65A5FCD7A4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680696"/>
            <a:ext cx="5143500" cy="1638300"/>
          </a:xfrm>
          <a:prstGeom prst="rect">
            <a:avLst/>
          </a:prstGeom>
        </p:spPr>
      </p:pic>
      <p:pic>
        <p:nvPicPr>
          <p:cNvPr id="27" name="Image 13" descr="preencoded.png">
            <a:extLst>
              <a:ext uri="{FF2B5EF4-FFF2-40B4-BE49-F238E27FC236}">
                <a16:creationId xmlns:a16="http://schemas.microsoft.com/office/drawing/2014/main" id="{41768104-CA80-D56A-3796-F0552ED8A0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00" y="3833096"/>
            <a:ext cx="142875" cy="266700"/>
          </a:xfrm>
          <a:prstGeom prst="rect">
            <a:avLst/>
          </a:prstGeom>
        </p:spPr>
      </p:pic>
      <p:pic>
        <p:nvPicPr>
          <p:cNvPr id="47" name="Image 14" descr="preencoded.png">
            <a:extLst>
              <a:ext uri="{FF2B5EF4-FFF2-40B4-BE49-F238E27FC236}">
                <a16:creationId xmlns:a16="http://schemas.microsoft.com/office/drawing/2014/main" id="{6A598786-A023-8ED7-253B-3B3E4DCCC6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1300" y="4785596"/>
            <a:ext cx="381000" cy="381000"/>
          </a:xfrm>
          <a:prstGeom prst="rect">
            <a:avLst/>
          </a:prstGeom>
        </p:spPr>
      </p:pic>
      <p:pic>
        <p:nvPicPr>
          <p:cNvPr id="48" name="Image 15" descr="preencoded.png">
            <a:extLst>
              <a:ext uri="{FF2B5EF4-FFF2-40B4-BE49-F238E27FC236}">
                <a16:creationId xmlns:a16="http://schemas.microsoft.com/office/drawing/2014/main" id="{9C51EBC1-AFDA-B4CA-4195-9C6C9B4626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5125" y="4899896"/>
            <a:ext cx="133350" cy="152400"/>
          </a:xfrm>
          <a:prstGeom prst="rect">
            <a:avLst/>
          </a:prstGeom>
        </p:spPr>
      </p:pic>
      <p:sp>
        <p:nvSpPr>
          <p:cNvPr id="51" name="Text 1">
            <a:extLst>
              <a:ext uri="{FF2B5EF4-FFF2-40B4-BE49-F238E27FC236}">
                <a16:creationId xmlns:a16="http://schemas.microsoft.com/office/drawing/2014/main" id="{738F2E35-9434-FA79-00B4-4B3CEB6BE22D}"/>
              </a:ext>
            </a:extLst>
          </p:cNvPr>
          <p:cNvSpPr/>
          <p:nvPr/>
        </p:nvSpPr>
        <p:spPr>
          <a:xfrm>
            <a:off x="914400" y="1166096"/>
            <a:ext cx="1154162" cy="240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初期成效分析</a:t>
            </a:r>
            <a:endParaRPr lang="en-US" sz="1500" dirty="0">
              <a:latin typeface="+mn-ea"/>
            </a:endParaRPr>
          </a:p>
        </p:txBody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C8D14F29-D539-A181-F10B-C887874CB25D}"/>
              </a:ext>
            </a:extLst>
          </p:cNvPr>
          <p:cNvSpPr/>
          <p:nvPr/>
        </p:nvSpPr>
        <p:spPr>
          <a:xfrm>
            <a:off x="762000" y="4023596"/>
            <a:ext cx="1038746" cy="2363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成效分析結果</a:t>
            </a:r>
            <a:endParaRPr lang="en-US" sz="1350" dirty="0">
              <a:latin typeface="+mn-ea"/>
            </a:endParaRPr>
          </a:p>
        </p:txBody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7033A30B-5A86-245C-AC82-352F9C9C4757}"/>
              </a:ext>
            </a:extLst>
          </p:cNvPr>
          <p:cNvSpPr/>
          <p:nvPr/>
        </p:nvSpPr>
        <p:spPr>
          <a:xfrm>
            <a:off x="990600" y="4366496"/>
            <a:ext cx="4231928" cy="43447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2024年實施運輸改善對策後，初期破裂率呈現</a:t>
            </a:r>
            <a:r>
              <a:rPr lang="en-US" sz="1200" b="1" dirty="0">
                <a:solidFill>
                  <a:srgbClr val="15803D"/>
                </a:solidFill>
                <a:latin typeface="+mn-ea"/>
                <a:cs typeface="New Ming" pitchFamily="34" charset="-120"/>
              </a:rPr>
              <a:t>明顯下降趨勢</a:t>
            </a:r>
            <a:r>
              <a:rPr lang="en-US" sz="1200" dirty="0">
                <a:solidFill>
                  <a:srgbClr val="4B5563"/>
                </a:solidFill>
                <a:latin typeface="+mn-ea"/>
                <a:cs typeface="New Ming" pitchFamily="34" charset="-120"/>
              </a:rPr>
              <a:t>，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表明所採取的措施在一定程度上是有效的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4" name="Text 4">
            <a:extLst>
              <a:ext uri="{FF2B5EF4-FFF2-40B4-BE49-F238E27FC236}">
                <a16:creationId xmlns:a16="http://schemas.microsoft.com/office/drawing/2014/main" id="{6624E4BE-0E19-2707-7372-93E954B9F1E5}"/>
              </a:ext>
            </a:extLst>
          </p:cNvPr>
          <p:cNvSpPr/>
          <p:nvPr/>
        </p:nvSpPr>
        <p:spPr>
          <a:xfrm>
            <a:off x="990600" y="4899896"/>
            <a:ext cx="3795911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然而，在初期下降後，破裂率又出現了</a:t>
            </a:r>
            <a:r>
              <a:rPr lang="en-US" sz="1200" b="1" dirty="0">
                <a:solidFill>
                  <a:srgbClr val="EA580C"/>
                </a:solidFill>
                <a:latin typeface="+mn-ea"/>
                <a:cs typeface="New Ming" pitchFamily="34" charset="-120"/>
              </a:rPr>
              <a:t>波動回升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的現象。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60E6E3B0-808C-E379-615B-E96DBCA217E5}"/>
              </a:ext>
            </a:extLst>
          </p:cNvPr>
          <p:cNvSpPr/>
          <p:nvPr/>
        </p:nvSpPr>
        <p:spPr>
          <a:xfrm>
            <a:off x="952500" y="5204696"/>
            <a:ext cx="3795911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這暗示了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對策的執行一致性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是維持改善成效的關鍵因素。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7" name="Text 6">
            <a:extLst>
              <a:ext uri="{FF2B5EF4-FFF2-40B4-BE49-F238E27FC236}">
                <a16:creationId xmlns:a16="http://schemas.microsoft.com/office/drawing/2014/main" id="{AEFF9AA3-FE35-F890-AF1B-28F0E883A5A2}"/>
              </a:ext>
            </a:extLst>
          </p:cNvPr>
          <p:cNvSpPr/>
          <p:nvPr/>
        </p:nvSpPr>
        <p:spPr>
          <a:xfrm>
            <a:off x="6553200" y="1166096"/>
            <a:ext cx="1154162" cy="240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震動測試分析</a:t>
            </a:r>
            <a:endParaRPr lang="en-US" sz="1500" dirty="0">
              <a:latin typeface="+mn-ea"/>
            </a:endParaRPr>
          </a:p>
        </p:txBody>
      </p:sp>
      <p:sp>
        <p:nvSpPr>
          <p:cNvPr id="58" name="Text 7">
            <a:extLst>
              <a:ext uri="{FF2B5EF4-FFF2-40B4-BE49-F238E27FC236}">
                <a16:creationId xmlns:a16="http://schemas.microsoft.com/office/drawing/2014/main" id="{56668232-912C-4D54-CDC3-551C41953354}"/>
              </a:ext>
            </a:extLst>
          </p:cNvPr>
          <p:cNvSpPr/>
          <p:nvPr/>
        </p:nvSpPr>
        <p:spPr>
          <a:xfrm>
            <a:off x="6438900" y="1585196"/>
            <a:ext cx="1211870" cy="2363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第一回測試結果</a:t>
            </a:r>
            <a:endParaRPr lang="en-US" sz="1350" dirty="0">
              <a:latin typeface="+mn-ea"/>
            </a:endParaRPr>
          </a:p>
        </p:txBody>
      </p:sp>
      <p:sp>
        <p:nvSpPr>
          <p:cNvPr id="59" name="Text 8">
            <a:extLst>
              <a:ext uri="{FF2B5EF4-FFF2-40B4-BE49-F238E27FC236}">
                <a16:creationId xmlns:a16="http://schemas.microsoft.com/office/drawing/2014/main" id="{0D516AA5-C215-A3BC-6910-BE91411A867E}"/>
              </a:ext>
            </a:extLst>
          </p:cNvPr>
          <p:cNvSpPr/>
          <p:nvPr/>
        </p:nvSpPr>
        <p:spPr>
          <a:xfrm>
            <a:off x="6591300" y="2118596"/>
            <a:ext cx="3818353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第一回測試結果顯示，不同PL放置位置的震動差異不大。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0" name="Text 9">
            <a:extLst>
              <a:ext uri="{FF2B5EF4-FFF2-40B4-BE49-F238E27FC236}">
                <a16:creationId xmlns:a16="http://schemas.microsoft.com/office/drawing/2014/main" id="{3786E569-93E6-8F35-139B-FC47373A3172}"/>
              </a:ext>
            </a:extLst>
          </p:cNvPr>
          <p:cNvSpPr/>
          <p:nvPr/>
        </p:nvSpPr>
        <p:spPr>
          <a:xfrm>
            <a:off x="6819900" y="2461496"/>
            <a:ext cx="4616648" cy="43447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可能是由於測試人員跟車，導致運輸單位人員在測試期間特別注意</a:t>
            </a:r>
            <a:r>
              <a:rPr lang="en-US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從而影響了震動數據的真實性</a:t>
            </a:r>
            <a:r>
              <a:rPr lang="en-US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1" name="Text 10">
            <a:extLst>
              <a:ext uri="{FF2B5EF4-FFF2-40B4-BE49-F238E27FC236}">
                <a16:creationId xmlns:a16="http://schemas.microsoft.com/office/drawing/2014/main" id="{7BF02D49-9D2E-DFAA-8080-4845C5CD44E4}"/>
              </a:ext>
            </a:extLst>
          </p:cNvPr>
          <p:cNvSpPr/>
          <p:nvPr/>
        </p:nvSpPr>
        <p:spPr>
          <a:xfrm>
            <a:off x="6438900" y="3299696"/>
            <a:ext cx="1038746" cy="2363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後續測試計劃</a:t>
            </a:r>
            <a:endParaRPr lang="en-US" sz="1350" dirty="0">
              <a:latin typeface="+mn-ea"/>
            </a:endParaRPr>
          </a:p>
        </p:txBody>
      </p:sp>
      <p:sp>
        <p:nvSpPr>
          <p:cNvPr id="62" name="Text 11">
            <a:extLst>
              <a:ext uri="{FF2B5EF4-FFF2-40B4-BE49-F238E27FC236}">
                <a16:creationId xmlns:a16="http://schemas.microsoft.com/office/drawing/2014/main" id="{5C28BF46-75E7-9489-41AD-38612EC4E173}"/>
              </a:ext>
            </a:extLst>
          </p:cNvPr>
          <p:cNvSpPr/>
          <p:nvPr/>
        </p:nvSpPr>
        <p:spPr>
          <a:xfrm>
            <a:off x="6848475" y="3852146"/>
            <a:ext cx="1077218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+mn-ea"/>
                <a:cs typeface="Microsoft YaHei" pitchFamily="34" charset="-120"/>
              </a:rPr>
              <a:t>「秘密測試」方案</a:t>
            </a:r>
            <a:endParaRPr lang="en-US" sz="1200" dirty="0">
              <a:latin typeface="+mn-ea"/>
            </a:endParaRPr>
          </a:p>
        </p:txBody>
      </p:sp>
      <p:sp>
        <p:nvSpPr>
          <p:cNvPr id="63" name="Text 12">
            <a:extLst>
              <a:ext uri="{FF2B5EF4-FFF2-40B4-BE49-F238E27FC236}">
                <a16:creationId xmlns:a16="http://schemas.microsoft.com/office/drawing/2014/main" id="{EFF73E35-9108-D008-68BE-C8B65A2B0FF5}"/>
              </a:ext>
            </a:extLst>
          </p:cNvPr>
          <p:cNvSpPr/>
          <p:nvPr/>
        </p:nvSpPr>
        <p:spPr>
          <a:xfrm>
            <a:off x="6819900" y="4214096"/>
            <a:ext cx="3693319" cy="43447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為獲取更客觀的數據並確保運輸人員持續保持警覺心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後續規劃了不定期進行「秘密測試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」。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4" name="Text 13">
            <a:extLst>
              <a:ext uri="{FF2B5EF4-FFF2-40B4-BE49-F238E27FC236}">
                <a16:creationId xmlns:a16="http://schemas.microsoft.com/office/drawing/2014/main" id="{BCA00D2F-7739-A0A5-FC45-8706DF5A94B5}"/>
              </a:ext>
            </a:extLst>
          </p:cNvPr>
          <p:cNvSpPr/>
          <p:nvPr/>
        </p:nvSpPr>
        <p:spPr>
          <a:xfrm>
            <a:off x="7086600" y="4861796"/>
            <a:ext cx="4257576" cy="20364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即在人員不知情的情況下裝設震動器，以比較震動與破裂情況。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6" name="Text 15">
            <a:extLst>
              <a:ext uri="{FF2B5EF4-FFF2-40B4-BE49-F238E27FC236}">
                <a16:creationId xmlns:a16="http://schemas.microsoft.com/office/drawing/2014/main" id="{4C873BA0-A08C-ADA2-FA88-9324A5AE77DA}"/>
              </a:ext>
            </a:extLst>
          </p:cNvPr>
          <p:cNvSpPr/>
          <p:nvPr/>
        </p:nvSpPr>
        <p:spPr>
          <a:xfrm>
            <a:off x="2380850" y="6061079"/>
            <a:ext cx="8556830" cy="2132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對策的執行一致性是維持改善成效的</a:t>
            </a:r>
            <a:r>
              <a:rPr lang="en-US" sz="1400" b="1" dirty="0" err="1">
                <a:solidFill>
                  <a:srgbClr val="EA580C"/>
                </a:solidFill>
                <a:latin typeface="+mn-ea"/>
                <a:cs typeface="New Ming" pitchFamily="34" charset="-120"/>
              </a:rPr>
              <a:t>關鍵因素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，若執行不夠徹底或人員警覺性下降，破裂率便可能再次升高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ew Ming" pitchFamily="34" charset="-120"/>
              </a:rPr>
              <a:t>。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452BBB0-91AF-96A1-ABE6-D652EF453910}"/>
              </a:ext>
            </a:extLst>
          </p:cNvPr>
          <p:cNvGrpSpPr/>
          <p:nvPr/>
        </p:nvGrpSpPr>
        <p:grpSpPr>
          <a:xfrm>
            <a:off x="609600" y="1598317"/>
            <a:ext cx="5105400" cy="2107358"/>
            <a:chOff x="609600" y="1598317"/>
            <a:chExt cx="5105400" cy="2107358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98FA42FD-98AE-B196-57D1-C59727F7F5F2}"/>
                </a:ext>
              </a:extLst>
            </p:cNvPr>
            <p:cNvGrpSpPr/>
            <p:nvPr/>
          </p:nvGrpSpPr>
          <p:grpSpPr>
            <a:xfrm>
              <a:off x="609600" y="1598317"/>
              <a:ext cx="5105400" cy="2107358"/>
              <a:chOff x="609600" y="1598317"/>
              <a:chExt cx="5105400" cy="210735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F372289A-A853-785A-9BF8-C851E8433628}"/>
                  </a:ext>
                </a:extLst>
              </p:cNvPr>
              <p:cNvGrpSpPr/>
              <p:nvPr/>
            </p:nvGrpSpPr>
            <p:grpSpPr>
              <a:xfrm>
                <a:off x="609600" y="1598317"/>
                <a:ext cx="5105400" cy="2107358"/>
                <a:chOff x="609600" y="1598317"/>
                <a:chExt cx="5105400" cy="2107358"/>
              </a:xfrm>
            </p:grpSpPr>
            <p:pic>
              <p:nvPicPr>
                <p:cNvPr id="9" name="Image 4">
                  <a:extLst>
                    <a:ext uri="{FF2B5EF4-FFF2-40B4-BE49-F238E27FC236}">
                      <a16:creationId xmlns:a16="http://schemas.microsoft.com/office/drawing/2014/main" id="{2704C99F-E9E1-6C0E-F231-CD5D46DC4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9600" y="1598317"/>
                  <a:ext cx="5105400" cy="2107358"/>
                </a:xfrm>
                <a:prstGeom prst="rect">
                  <a:avLst/>
                </a:prstGeom>
              </p:spPr>
            </p:pic>
            <p:grpSp>
              <p:nvGrpSpPr>
                <p:cNvPr id="11" name="群組 10">
                  <a:extLst>
                    <a:ext uri="{FF2B5EF4-FFF2-40B4-BE49-F238E27FC236}">
                      <a16:creationId xmlns:a16="http://schemas.microsoft.com/office/drawing/2014/main" id="{EF78BF80-FC3D-11C0-FF6D-536D6D9273BE}"/>
                    </a:ext>
                  </a:extLst>
                </p:cNvPr>
                <p:cNvGrpSpPr/>
                <p:nvPr/>
              </p:nvGrpSpPr>
              <p:grpSpPr>
                <a:xfrm>
                  <a:off x="914400" y="1714990"/>
                  <a:ext cx="4756149" cy="1714011"/>
                  <a:chOff x="914400" y="1714990"/>
                  <a:chExt cx="4756149" cy="1714011"/>
                </a:xfrm>
              </p:grpSpPr>
              <p:sp>
                <p:nvSpPr>
                  <p:cNvPr id="5" name="矩形: 圓角 4">
                    <a:extLst>
                      <a:ext uri="{FF2B5EF4-FFF2-40B4-BE49-F238E27FC236}">
                        <a16:creationId xmlns:a16="http://schemas.microsoft.com/office/drawing/2014/main" id="{93435588-1A00-8D20-EA14-508005A75D6F}"/>
                      </a:ext>
                    </a:extLst>
                  </p:cNvPr>
                  <p:cNvSpPr/>
                  <p:nvPr/>
                </p:nvSpPr>
                <p:spPr>
                  <a:xfrm>
                    <a:off x="914400" y="1821543"/>
                    <a:ext cx="1393524" cy="1607458"/>
                  </a:xfrm>
                  <a:prstGeom prst="roundRect">
                    <a:avLst>
                      <a:gd name="adj" fmla="val 2955"/>
                    </a:avLst>
                  </a:prstGeom>
                  <a:no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" name="矩形: 圓角 5">
                    <a:extLst>
                      <a:ext uri="{FF2B5EF4-FFF2-40B4-BE49-F238E27FC236}">
                        <a16:creationId xmlns:a16="http://schemas.microsoft.com/office/drawing/2014/main" id="{DC5F47D0-49D0-C7FB-F6F8-8C86899A9436}"/>
                      </a:ext>
                    </a:extLst>
                  </p:cNvPr>
                  <p:cNvSpPr/>
                  <p:nvPr/>
                </p:nvSpPr>
                <p:spPr>
                  <a:xfrm>
                    <a:off x="2321798" y="1821542"/>
                    <a:ext cx="3348751" cy="1607458"/>
                  </a:xfrm>
                  <a:prstGeom prst="roundRect">
                    <a:avLst>
                      <a:gd name="adj" fmla="val 2955"/>
                    </a:avLst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AF66554D-80C8-9A01-AE4C-E3F2BD4A040C}"/>
                      </a:ext>
                    </a:extLst>
                  </p:cNvPr>
                  <p:cNvSpPr/>
                  <p:nvPr/>
                </p:nvSpPr>
                <p:spPr>
                  <a:xfrm>
                    <a:off x="1281373" y="1714990"/>
                    <a:ext cx="657552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TW" sz="2800" b="1" dirty="0">
                        <a:solidFill>
                          <a:srgbClr val="0000FF"/>
                        </a:solidFill>
                      </a:rPr>
                      <a:t>YF</a:t>
                    </a:r>
                    <a:endParaRPr kumimoji="1" lang="zh-TW" altLang="en-US" sz="2800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AFEF18A2-08B2-201E-E5A3-A01914FA34D9}"/>
                      </a:ext>
                    </a:extLst>
                  </p:cNvPr>
                  <p:cNvSpPr/>
                  <p:nvPr/>
                </p:nvSpPr>
                <p:spPr>
                  <a:xfrm>
                    <a:off x="4226130" y="1714990"/>
                    <a:ext cx="639919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TW" sz="2800" b="1" dirty="0">
                        <a:solidFill>
                          <a:srgbClr val="FF0000"/>
                        </a:solidFill>
                      </a:rPr>
                      <a:t>EF</a:t>
                    </a:r>
                    <a:endParaRPr kumimoji="1" lang="zh-TW" alt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60D9D7EF-D176-CE6A-80E7-7847DBDE74FA}"/>
                      </a:ext>
                    </a:extLst>
                  </p:cNvPr>
                  <p:cNvSpPr/>
                  <p:nvPr/>
                </p:nvSpPr>
                <p:spPr>
                  <a:xfrm>
                    <a:off x="3513887" y="2116292"/>
                    <a:ext cx="723275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zh-TW" altLang="en-US" sz="1400" b="1" dirty="0">
                        <a:solidFill>
                          <a:srgbClr val="0000FF"/>
                        </a:solidFill>
                      </a:rPr>
                      <a:t>對策後</a:t>
                    </a:r>
                  </a:p>
                </p:txBody>
              </p:sp>
            </p:grpSp>
          </p:grp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7E3C584-B7D0-2B76-68E8-3FEDD60E94C4}"/>
                  </a:ext>
                </a:extLst>
              </p:cNvPr>
              <p:cNvCxnSpPr/>
              <p:nvPr/>
            </p:nvCxnSpPr>
            <p:spPr>
              <a:xfrm>
                <a:off x="1054560" y="3126134"/>
                <a:ext cx="4608000" cy="0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6F725C2-1CCC-0E1E-F3E4-F99F83BBE30F}"/>
                  </a:ext>
                </a:extLst>
              </p:cNvPr>
              <p:cNvSpPr/>
              <p:nvPr/>
            </p:nvSpPr>
            <p:spPr>
              <a:xfrm>
                <a:off x="1785815" y="2829160"/>
                <a:ext cx="595035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r>
                  <a:rPr kumimoji="1" lang="zh-TW" altLang="en-US" sz="1600" b="1" dirty="0">
                    <a:solidFill>
                      <a:srgbClr val="FF0000"/>
                    </a:solidFill>
                  </a:rPr>
                  <a:t>目標</a:t>
                </a:r>
              </a:p>
            </p:txBody>
          </p:sp>
        </p:grp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5A24EA67-430D-3AED-2F34-6CC0D571256E}"/>
                </a:ext>
              </a:extLst>
            </p:cNvPr>
            <p:cNvSpPr/>
            <p:nvPr/>
          </p:nvSpPr>
          <p:spPr>
            <a:xfrm>
              <a:off x="2321798" y="1821543"/>
              <a:ext cx="1103950" cy="1607457"/>
            </a:xfrm>
            <a:prstGeom prst="roundRect">
              <a:avLst>
                <a:gd name="adj" fmla="val 3412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zh-TW" sz="900" b="1" dirty="0">
                <a:solidFill>
                  <a:srgbClr val="404040"/>
                </a:solidFill>
              </a:endParaRPr>
            </a:p>
            <a:p>
              <a:pPr algn="ctr"/>
              <a:endParaRPr kumimoji="1" lang="en-US" altLang="zh-TW" sz="900" b="1" dirty="0">
                <a:solidFill>
                  <a:srgbClr val="404040"/>
                </a:solidFill>
              </a:endParaRPr>
            </a:p>
            <a:p>
              <a:pPr algn="ctr"/>
              <a:r>
                <a:rPr kumimoji="1" lang="zh-TW" altLang="en-US" sz="1400" b="1" dirty="0">
                  <a:solidFill>
                    <a:schemeClr val="tx1"/>
                  </a:solidFill>
                </a:rPr>
                <a:t>對策前</a:t>
              </a:r>
              <a:endParaRPr kumimoji="1" lang="zh-TW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18E39DAB-7194-0A12-3349-D0E720BED272}"/>
                </a:ext>
              </a:extLst>
            </p:cNvPr>
            <p:cNvSpPr/>
            <p:nvPr/>
          </p:nvSpPr>
          <p:spPr>
            <a:xfrm>
              <a:off x="3311525" y="2319066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1DE2442E-B6D1-A38C-B353-06D81A5F747D}"/>
                </a:ext>
              </a:extLst>
            </p:cNvPr>
            <p:cNvCxnSpPr/>
            <p:nvPr/>
          </p:nvCxnSpPr>
          <p:spPr>
            <a:xfrm>
              <a:off x="3352800" y="2369865"/>
              <a:ext cx="206298" cy="691706"/>
            </a:xfrm>
            <a:prstGeom prst="straightConnector1">
              <a:avLst/>
            </a:prstGeom>
            <a:ln w="38100" cap="rnd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70EC3FDA-A4DB-2EF9-C49A-04F16264A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9641" y="2220418"/>
              <a:ext cx="1969985" cy="992235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1DA41EED-601A-8B24-FD0C-432C1C05969A}"/>
              </a:ext>
            </a:extLst>
          </p:cNvPr>
          <p:cNvGrpSpPr/>
          <p:nvPr/>
        </p:nvGrpSpPr>
        <p:grpSpPr>
          <a:xfrm>
            <a:off x="1123214" y="5906917"/>
            <a:ext cx="1124266" cy="524260"/>
            <a:chOff x="1123214" y="5906917"/>
            <a:chExt cx="1124266" cy="524260"/>
          </a:xfrm>
        </p:grpSpPr>
        <p:sp>
          <p:nvSpPr>
            <p:cNvPr id="65" name="Text 14">
              <a:extLst>
                <a:ext uri="{FF2B5EF4-FFF2-40B4-BE49-F238E27FC236}">
                  <a16:creationId xmlns:a16="http://schemas.microsoft.com/office/drawing/2014/main" id="{99F5BF50-C4ED-8635-71A1-E209FC3098E6}"/>
                </a:ext>
              </a:extLst>
            </p:cNvPr>
            <p:cNvSpPr/>
            <p:nvPr/>
          </p:nvSpPr>
          <p:spPr>
            <a:xfrm>
              <a:off x="1785815" y="6037170"/>
              <a:ext cx="461665" cy="2693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b="1" dirty="0">
                  <a:solidFill>
                    <a:srgbClr val="374151"/>
                  </a:solidFill>
                  <a:latin typeface="+mn-ea"/>
                  <a:cs typeface="Microsoft YaHei" pitchFamily="34" charset="-120"/>
                </a:rPr>
                <a:t>結論</a:t>
              </a:r>
              <a:endParaRPr lang="en-US" dirty="0">
                <a:latin typeface="+mn-ea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6132D33F-4D74-B841-32EE-194D01B69D62}"/>
                </a:ext>
              </a:extLst>
            </p:cNvPr>
            <p:cNvGrpSpPr/>
            <p:nvPr/>
          </p:nvGrpSpPr>
          <p:grpSpPr>
            <a:xfrm>
              <a:off x="1123214" y="5906917"/>
              <a:ext cx="524260" cy="524260"/>
              <a:chOff x="334963" y="5828144"/>
              <a:chExt cx="524260" cy="524260"/>
            </a:xfrm>
          </p:grpSpPr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3A315FE2-361C-CDFF-58BD-11C021F21FE7}"/>
                  </a:ext>
                </a:extLst>
              </p:cNvPr>
              <p:cNvSpPr/>
              <p:nvPr/>
            </p:nvSpPr>
            <p:spPr>
              <a:xfrm>
                <a:off x="334963" y="5828144"/>
                <a:ext cx="524260" cy="524260"/>
              </a:xfrm>
              <a:prstGeom prst="ellipse">
                <a:avLst/>
              </a:prstGeom>
              <a:solidFill>
                <a:srgbClr val="F97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0" name="Image 17" descr="preencoded.png">
                <a:extLst>
                  <a:ext uri="{FF2B5EF4-FFF2-40B4-BE49-F238E27FC236}">
                    <a16:creationId xmlns:a16="http://schemas.microsoft.com/office/drawing/2014/main" id="{723C3F33-4A83-E71D-85B5-6A1C627AF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5390" y="5888224"/>
                <a:ext cx="283020" cy="3962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8109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0ADA79-65D1-9B49-6E05-1868FCB9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4.</a:t>
            </a:r>
            <a:r>
              <a:rPr lang="ja-JP" altLang="en-US" dirty="0"/>
              <a:t>輸送割れ再對策</a:t>
            </a:r>
            <a:r>
              <a:rPr lang="en-US" altLang="ja-JP" dirty="0"/>
              <a:t>_</a:t>
            </a:r>
            <a:r>
              <a:rPr lang="zh-TW" altLang="en-US" dirty="0"/>
              <a:t>底棧硬度改善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8888D1-76DB-4A6A-9683-FF585D019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8620"/>
          <a:stretch/>
        </p:blipFill>
        <p:spPr>
          <a:xfrm>
            <a:off x="288001" y="1698172"/>
            <a:ext cx="4929476" cy="4659246"/>
          </a:xfrm>
          <a:prstGeom prst="rect">
            <a:avLst/>
          </a:prstGeom>
          <a:ln>
            <a:solidFill>
              <a:srgbClr val="3333FF"/>
            </a:solidFill>
          </a:ln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999124E-1F8A-BD27-ACD0-DBB1460BEEBD}"/>
              </a:ext>
            </a:extLst>
          </p:cNvPr>
          <p:cNvSpPr txBox="1"/>
          <p:nvPr/>
        </p:nvSpPr>
        <p:spPr>
          <a:xfrm>
            <a:off x="1" y="1005382"/>
            <a:ext cx="120396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sz="2400" dirty="0"/>
              <a:t>為進一步改善薄板積層板裂問題，</a:t>
            </a:r>
            <a:r>
              <a:rPr lang="en-US" altLang="zh-TW" sz="2400" dirty="0"/>
              <a:t>2025</a:t>
            </a:r>
            <a:r>
              <a:rPr lang="zh-TW" altLang="en-US" sz="2400" dirty="0"/>
              <a:t>年導入了新的解決方案</a:t>
            </a:r>
            <a:r>
              <a:rPr lang="en-US" altLang="zh-TW" sz="2400" dirty="0"/>
              <a:t>——</a:t>
            </a:r>
            <a:r>
              <a:rPr lang="zh-TW" altLang="en-US" sz="2400" dirty="0"/>
              <a:t>「藍色底棧」。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70D1266-58BD-EC67-A48E-73F7C0543BC1}"/>
              </a:ext>
            </a:extLst>
          </p:cNvPr>
          <p:cNvGrpSpPr/>
          <p:nvPr/>
        </p:nvGrpSpPr>
        <p:grpSpPr>
          <a:xfrm>
            <a:off x="8927724" y="1978435"/>
            <a:ext cx="3722097" cy="2618577"/>
            <a:chOff x="3488757" y="1262222"/>
            <a:chExt cx="3127148" cy="3377855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5AC6FF4-9252-4BE8-6A16-53EAB7B87247}"/>
                </a:ext>
              </a:extLst>
            </p:cNvPr>
            <p:cNvGrpSpPr/>
            <p:nvPr/>
          </p:nvGrpSpPr>
          <p:grpSpPr>
            <a:xfrm>
              <a:off x="3543897" y="1979471"/>
              <a:ext cx="2920532" cy="2548839"/>
              <a:chOff x="3542264" y="1731288"/>
              <a:chExt cx="2920532" cy="1756165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D755C6-D6ED-FA4F-61D4-C43D49D4CCB6}"/>
                  </a:ext>
                  <a:ext uri="{147F2762-F138-4A5C-976F-8EAC2B608ADB}">
                    <a16:predDERef xmlns:a16="http://schemas.microsoft.com/office/drawing/2014/main" pred="{E55B3FD8-5B88-40AE-810D-575D4207FEE0}"/>
                  </a:ext>
                </a:extLst>
              </p:cNvPr>
              <p:cNvSpPr/>
              <p:nvPr/>
            </p:nvSpPr>
            <p:spPr>
              <a:xfrm>
                <a:off x="4779779" y="1731787"/>
                <a:ext cx="1683017" cy="6611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1467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青</a:t>
                </a:r>
                <a:r>
                  <a:rPr lang="ja-JP" altLang="en-US" sz="1467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色硬度：</a:t>
                </a:r>
                <a:r>
                  <a:rPr lang="en-US" altLang="ja-JP" sz="1467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88</a:t>
                </a:r>
                <a:r>
                  <a:rPr lang="ja-JP" altLang="en-US" sz="1467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゜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03C4EAE-4BEC-3A60-6E73-C0E47E2E2CE4}"/>
                  </a:ext>
                  <a:ext uri="{147F2762-F138-4A5C-976F-8EAC2B608ADB}">
                    <a16:predDERef xmlns:a16="http://schemas.microsoft.com/office/drawing/2014/main" pred="{54960D94-DFC6-4F84-BF00-C0E495582E37}"/>
                  </a:ext>
                </a:extLst>
              </p:cNvPr>
              <p:cNvSpPr/>
              <p:nvPr/>
            </p:nvSpPr>
            <p:spPr>
              <a:xfrm>
                <a:off x="3542264" y="1731288"/>
                <a:ext cx="1276377" cy="3134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14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黑</a:t>
                </a:r>
                <a:r>
                  <a:rPr lang="ja-JP" altLang="en-US" sz="14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色硬度：</a:t>
                </a:r>
                <a:r>
                  <a:rPr lang="en-US" altLang="ja-JP" sz="14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+mn-lt"/>
                  </a:rPr>
                  <a:t>65</a:t>
                </a:r>
                <a:r>
                  <a:rPr lang="ja-JP" altLang="en-US" sz="14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゜</a:t>
                </a: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7D039544-BA34-A86A-E300-EA8E477F5769}"/>
                  </a:ext>
                  <a:ext uri="{147F2762-F138-4A5C-976F-8EAC2B608ADB}">
                    <a16:predDERef xmlns:a16="http://schemas.microsoft.com/office/drawing/2014/main" pred="{0A9DF0EC-7C11-D190-DA4B-DDD7242C3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7598" y="1969610"/>
                <a:ext cx="2283236" cy="1517843"/>
              </a:xfrm>
              <a:prstGeom prst="rect">
                <a:avLst/>
              </a:prstGeom>
            </p:spPr>
          </p:pic>
        </p:grpSp>
        <p:sp>
          <p:nvSpPr>
            <p:cNvPr id="6" name="標題 1">
              <a:extLst>
                <a:ext uri="{FF2B5EF4-FFF2-40B4-BE49-F238E27FC236}">
                  <a16:creationId xmlns:a16="http://schemas.microsoft.com/office/drawing/2014/main" id="{3E860496-57DB-2BD5-D9FD-22C1117F7613}"/>
                </a:ext>
              </a:extLst>
            </p:cNvPr>
            <p:cNvSpPr txBox="1">
              <a:spLocks/>
            </p:cNvSpPr>
            <p:nvPr/>
          </p:nvSpPr>
          <p:spPr>
            <a:xfrm>
              <a:off x="3924479" y="1262222"/>
              <a:ext cx="2691426" cy="533931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2400" dirty="0">
                  <a:latin typeface="Meiryo UI"/>
                  <a:ea typeface="Meiryo UI"/>
                </a:rPr>
                <a:t>【</a:t>
              </a:r>
              <a:r>
                <a:rPr lang="zh-TW" altLang="en-US" sz="2400" dirty="0">
                  <a:latin typeface="Meiryo UI"/>
                  <a:ea typeface="Meiryo UI"/>
                </a:rPr>
                <a:t>藍色底棧</a:t>
              </a:r>
              <a:r>
                <a:rPr lang="en-US" altLang="zh-TW" sz="2400" dirty="0">
                  <a:latin typeface="Meiryo UI"/>
                  <a:ea typeface="Meiryo UI"/>
                </a:rPr>
                <a:t>】</a:t>
              </a:r>
              <a:endParaRPr lang="zh-TW" altLang="en-US" sz="2400" dirty="0">
                <a:latin typeface="Meiryo UI"/>
                <a:ea typeface="Meiryo UI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C0FCB47-9187-7F4D-4CF7-1451B931ED46}"/>
                </a:ext>
              </a:extLst>
            </p:cNvPr>
            <p:cNvSpPr/>
            <p:nvPr/>
          </p:nvSpPr>
          <p:spPr>
            <a:xfrm>
              <a:off x="3488757" y="1296639"/>
              <a:ext cx="2614467" cy="3343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23">
                <a:solidFill>
                  <a:srgbClr val="404040"/>
                </a:solidFill>
              </a:endParaRP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FC7E1835-756A-9D16-C30B-0A2D201D42E4}"/>
                </a:ext>
              </a:extLst>
            </p:cNvPr>
            <p:cNvCxnSpPr/>
            <p:nvPr/>
          </p:nvCxnSpPr>
          <p:spPr>
            <a:xfrm>
              <a:off x="3541850" y="1833396"/>
              <a:ext cx="242403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C518D34-AC2B-8E21-2BFC-6594E890DC9A}"/>
              </a:ext>
            </a:extLst>
          </p:cNvPr>
          <p:cNvGrpSpPr/>
          <p:nvPr/>
        </p:nvGrpSpPr>
        <p:grpSpPr>
          <a:xfrm>
            <a:off x="5388438" y="2007544"/>
            <a:ext cx="3822204" cy="2611735"/>
            <a:chOff x="5214589" y="1321882"/>
            <a:chExt cx="3754293" cy="3330379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45CFE4B-615E-F99B-CC11-5488C9A012C9}"/>
                </a:ext>
              </a:extLst>
            </p:cNvPr>
            <p:cNvGrpSpPr/>
            <p:nvPr/>
          </p:nvGrpSpPr>
          <p:grpSpPr>
            <a:xfrm>
              <a:off x="5286869" y="2006837"/>
              <a:ext cx="3682013" cy="2541739"/>
              <a:chOff x="5769124" y="967203"/>
              <a:chExt cx="2761511" cy="128421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E4C0EE82-EB15-260F-DD91-683F69D9A33D}"/>
                  </a:ext>
                </a:extLst>
              </p:cNvPr>
              <p:cNvGrpSpPr/>
              <p:nvPr/>
            </p:nvGrpSpPr>
            <p:grpSpPr>
              <a:xfrm>
                <a:off x="5769125" y="1128590"/>
                <a:ext cx="2321765" cy="1122829"/>
                <a:chOff x="3532261" y="2571750"/>
                <a:chExt cx="2121645" cy="1122830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93720803-380B-3E15-3366-D9416F75526F}"/>
                    </a:ext>
                    <a:ext uri="{147F2762-F138-4A5C-976F-8EAC2B608ADB}">
                      <a16:predDERef xmlns:a16="http://schemas.microsoft.com/office/drawing/2014/main" pred="{04D25CEA-7E14-4610-903C-68133AC62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152" t="33011" r="27505" b="14594"/>
                <a:stretch/>
              </p:blipFill>
              <p:spPr>
                <a:xfrm>
                  <a:off x="3532261" y="2583042"/>
                  <a:ext cx="1056777" cy="1111538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429F57CD-5E3D-25F9-BE79-CBB86F82FDAC}"/>
                    </a:ext>
                    <a:ext uri="{147F2762-F138-4A5C-976F-8EAC2B608ADB}">
                      <a16:predDERef xmlns:a16="http://schemas.microsoft.com/office/drawing/2014/main" pred="{A5157F18-0BE4-AB58-F342-ABD52EDD19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15261"/>
                <a:stretch/>
              </p:blipFill>
              <p:spPr>
                <a:xfrm>
                  <a:off x="4589040" y="2571750"/>
                  <a:ext cx="1064866" cy="1122830"/>
                </a:xfrm>
                <a:prstGeom prst="rect">
                  <a:avLst/>
                </a:prstGeom>
              </p:spPr>
            </p:pic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4BF790A-891B-66AB-687F-54A1A4F36744}"/>
                  </a:ext>
                  <a:ext uri="{147F2762-F138-4A5C-976F-8EAC2B608ADB}">
                    <a16:predDERef xmlns:a16="http://schemas.microsoft.com/office/drawing/2014/main" pred="{E55B3FD8-5B88-40AE-810D-575D4207FEE0}"/>
                  </a:ext>
                </a:extLst>
              </p:cNvPr>
              <p:cNvSpPr/>
              <p:nvPr/>
            </p:nvSpPr>
            <p:spPr>
              <a:xfrm>
                <a:off x="6847618" y="967203"/>
                <a:ext cx="1683017" cy="436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sz="1467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M-Flat</a:t>
                </a:r>
                <a:r>
                  <a:rPr lang="ja-JP" altLang="en-US" sz="1467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硬度：</a:t>
                </a:r>
                <a:r>
                  <a:rPr lang="en-US" altLang="ja-JP" sz="1467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89</a:t>
                </a:r>
                <a:r>
                  <a:rPr lang="ja-JP" altLang="en-US" sz="1467" b="1" dirty="0">
                    <a:solidFill>
                      <a:srgbClr val="0000FF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゜</a:t>
                </a:r>
                <a:endParaRPr lang="ja-JP" altLang="en-US" sz="1467" b="1" dirty="0">
                  <a:solidFill>
                    <a:srgbClr val="0000FF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DDB00DA-90EB-D76A-7018-95FE33506ACD}"/>
                  </a:ext>
                  <a:ext uri="{147F2762-F138-4A5C-976F-8EAC2B608ADB}">
                    <a16:predDERef xmlns:a16="http://schemas.microsoft.com/office/drawing/2014/main" pred="{54960D94-DFC6-4F84-BF00-C0E495582E37}"/>
                  </a:ext>
                </a:extLst>
              </p:cNvPr>
              <p:cNvSpPr/>
              <p:nvPr/>
            </p:nvSpPr>
            <p:spPr>
              <a:xfrm>
                <a:off x="5769124" y="967207"/>
                <a:ext cx="1276378" cy="2318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sz="16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TEX</a:t>
                </a:r>
                <a:r>
                  <a:rPr lang="ja-JP" altLang="en-US" sz="16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硬度：</a:t>
                </a:r>
                <a:r>
                  <a:rPr lang="en-US" altLang="ja-JP" sz="16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54</a:t>
                </a:r>
                <a:r>
                  <a:rPr lang="ja-JP" altLang="en-US" sz="1600" b="1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Calibri" panose="020F0502020204030204" pitchFamily="34" charset="0"/>
                  </a:rPr>
                  <a:t>゜</a:t>
                </a:r>
                <a:endParaRPr lang="ja-JP" altLang="en-US" sz="1600" b="1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4" name="標題 1">
              <a:extLst>
                <a:ext uri="{FF2B5EF4-FFF2-40B4-BE49-F238E27FC236}">
                  <a16:creationId xmlns:a16="http://schemas.microsoft.com/office/drawing/2014/main" id="{77337153-A3A3-A9F5-31E3-ECD1C38958F4}"/>
                </a:ext>
              </a:extLst>
            </p:cNvPr>
            <p:cNvSpPr txBox="1">
              <a:spLocks/>
            </p:cNvSpPr>
            <p:nvPr/>
          </p:nvSpPr>
          <p:spPr>
            <a:xfrm>
              <a:off x="5214589" y="1329418"/>
              <a:ext cx="3244871" cy="495123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TW" sz="2400" dirty="0">
                  <a:latin typeface="Meiryo UI"/>
                  <a:ea typeface="Meiryo UI"/>
                </a:rPr>
                <a:t>【</a:t>
              </a:r>
              <a:r>
                <a:rPr lang="zh-TW" altLang="en-US" sz="2400" dirty="0">
                  <a:latin typeface="Meiryo UI"/>
                  <a:ea typeface="Meiryo UI"/>
                </a:rPr>
                <a:t>素板通常使用副資材</a:t>
              </a:r>
              <a:r>
                <a:rPr lang="en-US" altLang="zh-TW" sz="2400" dirty="0">
                  <a:latin typeface="Meiryo UI"/>
                  <a:ea typeface="Meiryo UI"/>
                </a:rPr>
                <a:t>】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6DFBCE-D876-B4FF-4804-E8514F84DC98}"/>
                </a:ext>
              </a:extLst>
            </p:cNvPr>
            <p:cNvSpPr/>
            <p:nvPr/>
          </p:nvSpPr>
          <p:spPr>
            <a:xfrm>
              <a:off x="5214589" y="1321882"/>
              <a:ext cx="3243251" cy="33303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23">
                <a:solidFill>
                  <a:srgbClr val="404040"/>
                </a:solidFill>
              </a:endParaRPr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92A05884-4D5F-DA20-820C-D1A0DEB465CC}"/>
                </a:ext>
              </a:extLst>
            </p:cNvPr>
            <p:cNvCxnSpPr/>
            <p:nvPr/>
          </p:nvCxnSpPr>
          <p:spPr>
            <a:xfrm>
              <a:off x="5225787" y="1853727"/>
              <a:ext cx="323205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標題 1">
            <a:extLst>
              <a:ext uri="{FF2B5EF4-FFF2-40B4-BE49-F238E27FC236}">
                <a16:creationId xmlns:a16="http://schemas.microsoft.com/office/drawing/2014/main" id="{F9106A65-EDA9-4EBB-F067-07E508FC816B}"/>
              </a:ext>
            </a:extLst>
          </p:cNvPr>
          <p:cNvSpPr txBox="1">
            <a:spLocks/>
          </p:cNvSpPr>
          <p:nvPr/>
        </p:nvSpPr>
        <p:spPr>
          <a:xfrm>
            <a:off x="5423939" y="4639831"/>
            <a:ext cx="1641476" cy="417069"/>
          </a:xfrm>
          <a:prstGeom prst="rect">
            <a:avLst/>
          </a:prstGeom>
        </p:spPr>
        <p:txBody>
          <a:bodyPr vert="horz" lIns="0" tIns="81280" rIns="0" bIns="8128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39">
              <a:spcBef>
                <a:spcPts val="800"/>
              </a:spcBef>
              <a:buClr>
                <a:srgbClr val="001F6B"/>
              </a:buClr>
              <a:buSzPct val="80000"/>
            </a:pPr>
            <a:r>
              <a:rPr lang="zh-TW" altLang="en-US" sz="2133" b="1" dirty="0">
                <a:ea typeface="Meiryo UI" panose="020B0604030504040204" pitchFamily="50" charset="-128"/>
                <a:cs typeface="Meiryo UI" panose="020B0604030504040204" pitchFamily="50" charset="-128"/>
              </a:rPr>
              <a:t>優缺點比較</a:t>
            </a:r>
            <a:endParaRPr lang="en-US" altLang="zh-TW" sz="2133" b="1" dirty="0"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4BD421A-4B3F-824D-C853-0D9A87CFD823}"/>
              </a:ext>
            </a:extLst>
          </p:cNvPr>
          <p:cNvSpPr txBox="1"/>
          <p:nvPr/>
        </p:nvSpPr>
        <p:spPr>
          <a:xfrm>
            <a:off x="5923132" y="1550929"/>
            <a:ext cx="2005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&lt;</a:t>
            </a:r>
            <a:r>
              <a:rPr lang="zh-TW" altLang="en-US" sz="2400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現況使用</a:t>
            </a:r>
            <a:r>
              <a:rPr lang="en-US" altLang="zh-TW" sz="2400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  <a:endParaRPr lang="zh-TW" altLang="en-US" sz="2400" u="sng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1CA3C2-8A06-ADA5-E396-A8CB252A7702}"/>
              </a:ext>
            </a:extLst>
          </p:cNvPr>
          <p:cNvSpPr txBox="1"/>
          <p:nvPr/>
        </p:nvSpPr>
        <p:spPr>
          <a:xfrm>
            <a:off x="9406331" y="1564777"/>
            <a:ext cx="199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&lt;</a:t>
            </a:r>
            <a:r>
              <a:rPr lang="zh-TW" altLang="en-US" sz="2400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改善使用</a:t>
            </a:r>
            <a:r>
              <a:rPr lang="en-US" altLang="zh-TW" sz="2400" u="sng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&gt;</a:t>
            </a:r>
            <a:endParaRPr lang="zh-TW" altLang="en-US" sz="2400" u="sng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02032A7F-EE7C-53A1-7806-92494D50F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88342"/>
              </p:ext>
            </p:extLst>
          </p:nvPr>
        </p:nvGraphicFramePr>
        <p:xfrm>
          <a:off x="5371408" y="4984931"/>
          <a:ext cx="6759633" cy="15041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6353">
                  <a:extLst>
                    <a:ext uri="{9D8B030D-6E8A-4147-A177-3AD203B41FA5}">
                      <a16:colId xmlns:a16="http://schemas.microsoft.com/office/drawing/2014/main" val="1563543142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77030731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緩衝性較不佳、防震、吸震效果較差、承重力較差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緩衝性、防震、吸震、承重力較佳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48737417"/>
                  </a:ext>
                </a:extLst>
              </a:tr>
              <a:tr h="525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長滯一段時間後底棧會有微下陷的情形</a:t>
                      </a:r>
                      <a:endParaRPr lang="en-US" altLang="zh-TW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長滯一段時間後無底棧下陷的情形</a:t>
                      </a:r>
                      <a:endParaRPr lang="en-US" altLang="zh-TW" sz="140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22262284"/>
                  </a:ext>
                </a:extLst>
              </a:tr>
              <a:tr h="429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運輸時常有不明破裂情形發生</a:t>
                      </a:r>
                      <a:endParaRPr lang="en-US" altLang="zh-TW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予想可削減運輸時破裂情形發生</a:t>
                      </a:r>
                      <a:endParaRPr lang="en-US" altLang="zh-TW" sz="140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19985214"/>
                  </a:ext>
                </a:extLst>
              </a:tr>
            </a:tbl>
          </a:graphicData>
        </a:graphic>
      </p:graphicFrame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8362A52-ECF5-10AE-A850-1E68ADC1394F}"/>
              </a:ext>
            </a:extLst>
          </p:cNvPr>
          <p:cNvCxnSpPr>
            <a:cxnSpLocks/>
          </p:cNvCxnSpPr>
          <p:nvPr/>
        </p:nvCxnSpPr>
        <p:spPr>
          <a:xfrm>
            <a:off x="8808311" y="2036266"/>
            <a:ext cx="0" cy="28100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245DF84E-AE1C-DB7F-35E7-4E6CFB9026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89535" l="9426" r="93852">
                        <a14:foregroundMark x1="28279" y1="53488" x2="30738" y2="76744"/>
                        <a14:foregroundMark x1="30738" y1="76744" x2="30738" y2="76744"/>
                        <a14:foregroundMark x1="27869" y1="73256" x2="26639" y2="86047"/>
                        <a14:foregroundMark x1="93443" y1="49612" x2="93443" y2="49612"/>
                        <a14:foregroundMark x1="92213" y1="61628" x2="92213" y2="61628"/>
                        <a14:foregroundMark x1="93443" y1="60078" x2="93852" y2="63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93343" flipH="1">
            <a:off x="11537852" y="5324236"/>
            <a:ext cx="630869" cy="74108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4C5FD15-48F2-4011-381A-26189016EBE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89535" l="9426" r="93852">
                        <a14:foregroundMark x1="28279" y1="53488" x2="30738" y2="76744"/>
                        <a14:foregroundMark x1="30738" y1="76744" x2="30738" y2="76744"/>
                        <a14:foregroundMark x1="27869" y1="73256" x2="26639" y2="86047"/>
                        <a14:foregroundMark x1="93443" y1="49612" x2="93443" y2="49612"/>
                        <a14:foregroundMark x1="92213" y1="61628" x2="92213" y2="61628"/>
                        <a14:foregroundMark x1="93443" y1="60078" x2="93852" y2="63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93343" flipH="1">
            <a:off x="11605603" y="4800082"/>
            <a:ext cx="630869" cy="74108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6563BFE-C002-A235-9419-DA4D5828404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0" b="89535" l="9426" r="93852">
                        <a14:foregroundMark x1="28279" y1="53488" x2="30738" y2="76744"/>
                        <a14:foregroundMark x1="30738" y1="76744" x2="30738" y2="76744"/>
                        <a14:foregroundMark x1="27869" y1="73256" x2="26639" y2="86047"/>
                        <a14:foregroundMark x1="93443" y1="49612" x2="93443" y2="49612"/>
                        <a14:foregroundMark x1="92213" y1="61628" x2="92213" y2="61628"/>
                        <a14:foregroundMark x1="93443" y1="60078" x2="93852" y2="63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93343" flipH="1">
            <a:off x="11507731" y="5839899"/>
            <a:ext cx="630869" cy="741085"/>
          </a:xfrm>
          <a:prstGeom prst="rect">
            <a:avLst/>
          </a:prstGeom>
        </p:spPr>
      </p:pic>
      <p:sp>
        <p:nvSpPr>
          <p:cNvPr id="32" name="箭號: 向下 31">
            <a:extLst>
              <a:ext uri="{FF2B5EF4-FFF2-40B4-BE49-F238E27FC236}">
                <a16:creationId xmlns:a16="http://schemas.microsoft.com/office/drawing/2014/main" id="{FCF1ECC6-C509-8267-0E2A-7F42AD67474D}"/>
              </a:ext>
            </a:extLst>
          </p:cNvPr>
          <p:cNvSpPr/>
          <p:nvPr/>
        </p:nvSpPr>
        <p:spPr>
          <a:xfrm rot="16200000">
            <a:off x="8440670" y="3222119"/>
            <a:ext cx="759185" cy="436052"/>
          </a:xfrm>
          <a:prstGeom prst="downArrow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3270456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16-9_Ja_confidential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GC_PPT_16-9_Ja" id="{BBA31526-5BE1-4FE1-9053-D860168DCDBC}" vid="{4C0FC467-1C52-4787-A1DC-5BF02AA37FB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6F5DC93A49053D45B821B74483A6F294" ma:contentTypeVersion="17" ma:contentTypeDescription="建立新的文件。" ma:contentTypeScope="" ma:versionID="ceade4406e501f425532e5f2df3b19a7">
  <xsd:schema xmlns:xsd="http://www.w3.org/2001/XMLSchema" xmlns:xs="http://www.w3.org/2001/XMLSchema" xmlns:p="http://schemas.microsoft.com/office/2006/metadata/properties" xmlns:ns2="a1a83a22-ab24-4bb9-9b8e-534f56491e4d" xmlns:ns3="1cc0ece5-257a-4268-97fb-eb989611bcf4" targetNamespace="http://schemas.microsoft.com/office/2006/metadata/properties" ma:root="true" ma:fieldsID="78e4db8f40c58f57119f921eb7d9fc37" ns2:_="" ns3:_="">
    <xsd:import namespace="a1a83a22-ab24-4bb9-9b8e-534f56491e4d"/>
    <xsd:import namespace="1cc0ece5-257a-4268-97fb-eb989611bcf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Level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a83a22-ab24-4bb9-9b8e-534f56491e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7af65bb-07cd-4879-9322-69f347673d9e}" ma:internalName="TaxCatchAll" ma:showField="CatchAllData" ma:web="a1a83a22-ab24-4bb9-9b8e-534f56491e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c0ece5-257a-4268-97fb-eb989611b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cc0ece5-257a-4268-97fb-eb989611bcf4">
      <Terms xmlns="http://schemas.microsoft.com/office/infopath/2007/PartnerControls"/>
    </lcf76f155ced4ddcb4097134ff3c332f>
    <TaxCatchAll xmlns="a1a83a22-ab24-4bb9-9b8e-534f56491e4d" xsi:nil="true"/>
    <Level xmlns="1cc0ece5-257a-4268-97fb-eb989611bcf4" xsi:nil="true"/>
  </documentManagement>
</p:properties>
</file>

<file path=customXml/itemProps1.xml><?xml version="1.0" encoding="utf-8"?>
<ds:datastoreItem xmlns:ds="http://schemas.openxmlformats.org/officeDocument/2006/customXml" ds:itemID="{407FD66B-169F-46E5-A04D-50C8BA2648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E9CA93-6E8F-415C-B206-4ACEA99FC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a83a22-ab24-4bb9-9b8e-534f56491e4d"/>
    <ds:schemaRef ds:uri="1cc0ece5-257a-4268-97fb-eb989611bc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5082C0-C735-4268-B4FA-0C26AB73B081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06f40e22-4ae5-471f-aba9-697f7019d031"/>
    <ds:schemaRef ds:uri="http://schemas.openxmlformats.org/package/2006/metadata/core-properties"/>
    <ds:schemaRef ds:uri="efc91a35-95dc-44c3-b5f8-3a0d45593902"/>
    <ds:schemaRef ds:uri="http://www.w3.org/XML/1998/namespace"/>
    <ds:schemaRef ds:uri="http://purl.org/dc/dcmitype/"/>
    <ds:schemaRef ds:uri="1cc0ece5-257a-4268-97fb-eb989611bcf4"/>
    <ds:schemaRef ds:uri="a1a83a22-ab24-4bb9-9b8e-534f56491e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13938</TotalTime>
  <Words>850</Words>
  <Application>Microsoft Office PowerPoint</Application>
  <PresentationFormat>寬螢幕</PresentationFormat>
  <Paragraphs>176</Paragraphs>
  <Slides>14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Gulim</vt:lpstr>
      <vt:lpstr>Meiryo UI</vt:lpstr>
      <vt:lpstr>MS Gothic</vt:lpstr>
      <vt:lpstr>MS PGothic</vt:lpstr>
      <vt:lpstr>微軟正黑體</vt:lpstr>
      <vt:lpstr>新細明體</vt:lpstr>
      <vt:lpstr>Arial</vt:lpstr>
      <vt:lpstr>Calibri</vt:lpstr>
      <vt:lpstr>Wingdings</vt:lpstr>
      <vt:lpstr>AGC_PPT_16-9_Ja_confidential</vt:lpstr>
      <vt:lpstr>PowerPoint 簡報</vt:lpstr>
      <vt:lpstr>運輸割れ改善</vt:lpstr>
      <vt:lpstr>PowerPoint 簡報</vt:lpstr>
      <vt:lpstr>PowerPoint 簡報</vt:lpstr>
      <vt:lpstr>PowerPoint 簡報</vt:lpstr>
      <vt:lpstr>3.輸送による割れの改善の進捗</vt:lpstr>
      <vt:lpstr>3.輸送による割れの改善の進捗</vt:lpstr>
      <vt:lpstr>PowerPoint 簡報</vt:lpstr>
      <vt:lpstr>4.輸送割れ再對策_底棧硬度改善</vt:lpstr>
      <vt:lpstr>4.輸送割れ再對策_底棧硬度改善</vt:lpstr>
      <vt:lpstr>PowerPoint 簡報</vt:lpstr>
      <vt:lpstr>PowerPoint 簡報</vt:lpstr>
      <vt:lpstr>6.今後預計改善的方向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侯 家驊(hou chiahua)/ADT/經企・革新・PEGAS@s</dc:creator>
  <cp:lastModifiedBy>鄭 吉勝(cheng chisheng)/ADT/雲林・製１</cp:lastModifiedBy>
  <cp:revision>554</cp:revision>
  <dcterms:created xsi:type="dcterms:W3CDTF">2025-04-11T06:08:33Z</dcterms:created>
  <dcterms:modified xsi:type="dcterms:W3CDTF">2025-10-17T01:13:30Z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cc66615-6eec-41b4-b3fe-3a9a5bc67cec_Enabled">
    <vt:lpwstr>true</vt:lpwstr>
  </property>
  <property fmtid="{D5CDD505-2E9C-101B-9397-08002B2CF9AE}" pid="3" name="MSIP_Label_5cc66615-6eec-41b4-b3fe-3a9a5bc67cec_SetDate">
    <vt:lpwstr>2025-04-11T06:09:07Z</vt:lpwstr>
  </property>
  <property fmtid="{D5CDD505-2E9C-101B-9397-08002B2CF9AE}" pid="4" name="MSIP_Label_5cc66615-6eec-41b4-b3fe-3a9a5bc67cec_Method">
    <vt:lpwstr>Privileged</vt:lpwstr>
  </property>
  <property fmtid="{D5CDD505-2E9C-101B-9397-08002B2CF9AE}" pid="5" name="MSIP_Label_5cc66615-6eec-41b4-b3fe-3a9a5bc67cec_Name">
    <vt:lpwstr>GCEP2 - Internal Use Only</vt:lpwstr>
  </property>
  <property fmtid="{D5CDD505-2E9C-101B-9397-08002B2CF9AE}" pid="6" name="MSIP_Label_5cc66615-6eec-41b4-b3fe-3a9a5bc67cec_SiteId">
    <vt:lpwstr>90c56ca2-d892-45ce-810d-6cf368facdb3</vt:lpwstr>
  </property>
  <property fmtid="{D5CDD505-2E9C-101B-9397-08002B2CF9AE}" pid="7" name="MSIP_Label_5cc66615-6eec-41b4-b3fe-3a9a5bc67cec_ActionId">
    <vt:lpwstr>424a24ed-6703-4869-a0f5-6dd6cb793af2</vt:lpwstr>
  </property>
  <property fmtid="{D5CDD505-2E9C-101B-9397-08002B2CF9AE}" pid="8" name="MSIP_Label_5cc66615-6eec-41b4-b3fe-3a9a5bc67cec_ContentBits">
    <vt:lpwstr>3</vt:lpwstr>
  </property>
  <property fmtid="{D5CDD505-2E9C-101B-9397-08002B2CF9AE}" pid="9" name="ClassificationContentMarkingFooterLocations">
    <vt:lpwstr>Office 佈景主題:8\1_Office 佈景主題:8\2_Office 佈景主題:9\AGC_PPT_16-9_Ja_confidential:31\第一PPT，www.1ppt.com:9</vt:lpwstr>
  </property>
  <property fmtid="{D5CDD505-2E9C-101B-9397-08002B2CF9AE}" pid="10" name="ClassificationContentMarkingFooterText">
    <vt:lpwstr> AGC Group Internal Use Only </vt:lpwstr>
  </property>
  <property fmtid="{D5CDD505-2E9C-101B-9397-08002B2CF9AE}" pid="11" name="ContentTypeId">
    <vt:lpwstr>0x0101006F5DC93A49053D45B821B74483A6F294</vt:lpwstr>
  </property>
  <property fmtid="{D5CDD505-2E9C-101B-9397-08002B2CF9AE}" pid="12" name="MediaServiceImageTags">
    <vt:lpwstr/>
  </property>
</Properties>
</file>